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60"/>
  </p:normalViewPr>
  <p:slideViewPr>
    <p:cSldViewPr snapToGrid="0">
      <p:cViewPr varScale="1">
        <p:scale>
          <a:sx n="105" d="100"/>
          <a:sy n="105" d="100"/>
        </p:scale>
        <p:origin x="72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533E954-B0DD-4EBC-8A92-0E56C937B53F}"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DC98E5F3-C05E-49AC-9A7D-2948FA18AE19}">
      <dgm:prSet/>
      <dgm:spPr/>
      <dgm:t>
        <a:bodyPr/>
        <a:lstStyle/>
        <a:p>
          <a:r>
            <a:rPr lang="en-GB"/>
            <a:t>Excel data loading and display in a filterable table</a:t>
          </a:r>
          <a:endParaRPr lang="en-US"/>
        </a:p>
      </dgm:t>
    </dgm:pt>
    <dgm:pt modelId="{EEE1BA1E-A992-4EE2-BCEE-E5DCC683E363}" type="parTrans" cxnId="{0F901E08-B53B-4CE0-9EA4-2EA4C9E55BAF}">
      <dgm:prSet/>
      <dgm:spPr/>
      <dgm:t>
        <a:bodyPr/>
        <a:lstStyle/>
        <a:p>
          <a:endParaRPr lang="en-US"/>
        </a:p>
      </dgm:t>
    </dgm:pt>
    <dgm:pt modelId="{43A3B9A8-689B-4D1B-98C4-EA868F026324}" type="sibTrans" cxnId="{0F901E08-B53B-4CE0-9EA4-2EA4C9E55BAF}">
      <dgm:prSet/>
      <dgm:spPr/>
      <dgm:t>
        <a:bodyPr/>
        <a:lstStyle/>
        <a:p>
          <a:endParaRPr lang="en-US"/>
        </a:p>
      </dgm:t>
    </dgm:pt>
    <dgm:pt modelId="{848585D0-C4AE-4668-B8A3-FB21CB7F213C}">
      <dgm:prSet/>
      <dgm:spPr/>
      <dgm:t>
        <a:bodyPr/>
        <a:lstStyle/>
        <a:p>
          <a:r>
            <a:rPr lang="en-GB"/>
            <a:t>PDF text extraction from accident reports</a:t>
          </a:r>
          <a:endParaRPr lang="en-US"/>
        </a:p>
      </dgm:t>
    </dgm:pt>
    <dgm:pt modelId="{7AF54E4B-74CF-4088-B783-74190AA8B4C6}" type="parTrans" cxnId="{FAC35AF9-9255-4391-BD13-7B26FFBEE74A}">
      <dgm:prSet/>
      <dgm:spPr/>
      <dgm:t>
        <a:bodyPr/>
        <a:lstStyle/>
        <a:p>
          <a:endParaRPr lang="en-US"/>
        </a:p>
      </dgm:t>
    </dgm:pt>
    <dgm:pt modelId="{07B498B7-BC94-4B86-ACC7-4F1AC8AC7EF6}" type="sibTrans" cxnId="{FAC35AF9-9255-4391-BD13-7B26FFBEE74A}">
      <dgm:prSet/>
      <dgm:spPr/>
      <dgm:t>
        <a:bodyPr/>
        <a:lstStyle/>
        <a:p>
          <a:endParaRPr lang="en-US"/>
        </a:p>
      </dgm:t>
    </dgm:pt>
    <dgm:pt modelId="{BE6C5232-142D-4C7E-8895-288594BF6AE7}">
      <dgm:prSet/>
      <dgm:spPr/>
      <dgm:t>
        <a:bodyPr/>
        <a:lstStyle/>
        <a:p>
          <a:r>
            <a:rPr lang="en-GB" dirty="0"/>
            <a:t>OpenAI GPT-4 powered analytical engine</a:t>
          </a:r>
          <a:endParaRPr lang="en-US" dirty="0"/>
        </a:p>
      </dgm:t>
    </dgm:pt>
    <dgm:pt modelId="{D2612B98-4DD1-4612-8D16-06E56ACA2FD8}" type="parTrans" cxnId="{B45B02A3-576D-48FE-874E-4338FDA93178}">
      <dgm:prSet/>
      <dgm:spPr/>
      <dgm:t>
        <a:bodyPr/>
        <a:lstStyle/>
        <a:p>
          <a:endParaRPr lang="en-US"/>
        </a:p>
      </dgm:t>
    </dgm:pt>
    <dgm:pt modelId="{753614D5-860D-4A27-B7A9-58C36A17004D}" type="sibTrans" cxnId="{B45B02A3-576D-48FE-874E-4338FDA93178}">
      <dgm:prSet/>
      <dgm:spPr/>
      <dgm:t>
        <a:bodyPr/>
        <a:lstStyle/>
        <a:p>
          <a:endParaRPr lang="en-US"/>
        </a:p>
      </dgm:t>
    </dgm:pt>
    <dgm:pt modelId="{A1EF074A-7ABA-467F-9DBD-6BE7687C9AF1}">
      <dgm:prSet/>
      <dgm:spPr/>
      <dgm:t>
        <a:bodyPr/>
        <a:lstStyle/>
        <a:p>
          <a:r>
            <a:rPr lang="en-GB"/>
            <a:t>Country-based filtering system</a:t>
          </a:r>
          <a:endParaRPr lang="en-US"/>
        </a:p>
      </dgm:t>
    </dgm:pt>
    <dgm:pt modelId="{EE61D391-A9B7-4F39-AD6F-7C68FF55E3B4}" type="parTrans" cxnId="{4E60BA90-ACED-4E4E-859C-B6C97CCDEEDA}">
      <dgm:prSet/>
      <dgm:spPr/>
      <dgm:t>
        <a:bodyPr/>
        <a:lstStyle/>
        <a:p>
          <a:endParaRPr lang="en-US"/>
        </a:p>
      </dgm:t>
    </dgm:pt>
    <dgm:pt modelId="{0484AB3E-5259-4A49-955B-33407DCA4F12}" type="sibTrans" cxnId="{4E60BA90-ACED-4E4E-859C-B6C97CCDEEDA}">
      <dgm:prSet/>
      <dgm:spPr/>
      <dgm:t>
        <a:bodyPr/>
        <a:lstStyle/>
        <a:p>
          <a:endParaRPr lang="en-US"/>
        </a:p>
      </dgm:t>
    </dgm:pt>
    <dgm:pt modelId="{A4A5AC95-4708-4ED1-911E-4D8355D6623B}">
      <dgm:prSet/>
      <dgm:spPr/>
      <dgm:t>
        <a:bodyPr/>
        <a:lstStyle/>
        <a:p>
          <a:r>
            <a:rPr lang="en-GB" dirty="0"/>
            <a:t>Railway-themed user interface with custom styling</a:t>
          </a:r>
          <a:endParaRPr lang="en-US" dirty="0"/>
        </a:p>
      </dgm:t>
    </dgm:pt>
    <dgm:pt modelId="{3AC26E9D-4B3C-438F-94BF-9C13ECCE9665}" type="parTrans" cxnId="{664C2516-3533-4DB6-8355-AC25C782478C}">
      <dgm:prSet/>
      <dgm:spPr/>
      <dgm:t>
        <a:bodyPr/>
        <a:lstStyle/>
        <a:p>
          <a:endParaRPr lang="en-US"/>
        </a:p>
      </dgm:t>
    </dgm:pt>
    <dgm:pt modelId="{2C8A0C95-0A1D-4E32-B6F6-0C4C1DCEE156}" type="sibTrans" cxnId="{664C2516-3533-4DB6-8355-AC25C782478C}">
      <dgm:prSet/>
      <dgm:spPr/>
      <dgm:t>
        <a:bodyPr/>
        <a:lstStyle/>
        <a:p>
          <a:endParaRPr lang="en-US"/>
        </a:p>
      </dgm:t>
    </dgm:pt>
    <dgm:pt modelId="{1EA12C12-8A6D-4A34-A5A0-9A562967E14D}">
      <dgm:prSet/>
      <dgm:spPr/>
      <dgm:t>
        <a:bodyPr/>
        <a:lstStyle/>
        <a:p>
          <a:r>
            <a:rPr lang="en-GB"/>
            <a:t>Automatic saving of analysis results in JSON format</a:t>
          </a:r>
          <a:endParaRPr lang="en-US"/>
        </a:p>
      </dgm:t>
    </dgm:pt>
    <dgm:pt modelId="{0475B3AA-5D2E-4A78-9861-4E231F8B3195}" type="parTrans" cxnId="{A15E19D4-628F-4E3E-AE83-5E1D43122867}">
      <dgm:prSet/>
      <dgm:spPr/>
      <dgm:t>
        <a:bodyPr/>
        <a:lstStyle/>
        <a:p>
          <a:endParaRPr lang="en-US"/>
        </a:p>
      </dgm:t>
    </dgm:pt>
    <dgm:pt modelId="{B6986085-63AE-4853-9DBC-70590B81BD7C}" type="sibTrans" cxnId="{A15E19D4-628F-4E3E-AE83-5E1D43122867}">
      <dgm:prSet/>
      <dgm:spPr/>
      <dgm:t>
        <a:bodyPr/>
        <a:lstStyle/>
        <a:p>
          <a:endParaRPr lang="en-US"/>
        </a:p>
      </dgm:t>
    </dgm:pt>
    <dgm:pt modelId="{A6AAF283-3A18-4FE1-9D5D-19694A780637}">
      <dgm:prSet/>
      <dgm:spPr/>
      <dgm:t>
        <a:bodyPr/>
        <a:lstStyle/>
        <a:p>
          <a:r>
            <a:rPr lang="en-GB"/>
            <a:t>Visual loading indicators styled as railway signals</a:t>
          </a:r>
          <a:endParaRPr lang="en-US"/>
        </a:p>
      </dgm:t>
    </dgm:pt>
    <dgm:pt modelId="{574CE55A-BF22-4160-9786-A2318A841252}" type="parTrans" cxnId="{9BF63405-5E6C-480F-AC1A-9BBB4D9CC19F}">
      <dgm:prSet/>
      <dgm:spPr/>
      <dgm:t>
        <a:bodyPr/>
        <a:lstStyle/>
        <a:p>
          <a:endParaRPr lang="en-US"/>
        </a:p>
      </dgm:t>
    </dgm:pt>
    <dgm:pt modelId="{6EB0621A-EF5B-4903-BD38-29BC54804CBF}" type="sibTrans" cxnId="{9BF63405-5E6C-480F-AC1A-9BBB4D9CC19F}">
      <dgm:prSet/>
      <dgm:spPr/>
      <dgm:t>
        <a:bodyPr/>
        <a:lstStyle/>
        <a:p>
          <a:endParaRPr lang="en-US"/>
        </a:p>
      </dgm:t>
    </dgm:pt>
    <dgm:pt modelId="{D860AA0C-AEF2-45C1-B3B3-A276A8A77F08}">
      <dgm:prSet/>
      <dgm:spPr/>
      <dgm:t>
        <a:bodyPr/>
        <a:lstStyle/>
        <a:p>
          <a:r>
            <a:rPr lang="en-GB"/>
            <a:t>Tabbed interface separating PDF content and analysis results</a:t>
          </a:r>
          <a:endParaRPr lang="en-US"/>
        </a:p>
      </dgm:t>
    </dgm:pt>
    <dgm:pt modelId="{72CE7D7B-B5D0-4C57-91AA-065C8BB64493}" type="parTrans" cxnId="{3FC52930-9163-43D3-8EE2-05BBA761E31A}">
      <dgm:prSet/>
      <dgm:spPr/>
      <dgm:t>
        <a:bodyPr/>
        <a:lstStyle/>
        <a:p>
          <a:endParaRPr lang="en-US"/>
        </a:p>
      </dgm:t>
    </dgm:pt>
    <dgm:pt modelId="{5C61DA59-8FDB-4BEA-BF3E-43184715E667}" type="sibTrans" cxnId="{3FC52930-9163-43D3-8EE2-05BBA761E31A}">
      <dgm:prSet/>
      <dgm:spPr/>
      <dgm:t>
        <a:bodyPr/>
        <a:lstStyle/>
        <a:p>
          <a:endParaRPr lang="en-US"/>
        </a:p>
      </dgm:t>
    </dgm:pt>
    <dgm:pt modelId="{EF54520B-1894-480E-B3CC-9E3D22899BE2}" type="pres">
      <dgm:prSet presAssocID="{8533E954-B0DD-4EBC-8A92-0E56C937B53F}" presName="linear" presStyleCnt="0">
        <dgm:presLayoutVars>
          <dgm:animLvl val="lvl"/>
          <dgm:resizeHandles val="exact"/>
        </dgm:presLayoutVars>
      </dgm:prSet>
      <dgm:spPr/>
    </dgm:pt>
    <dgm:pt modelId="{143B5117-05FD-46B0-B69D-59CE7876825B}" type="pres">
      <dgm:prSet presAssocID="{DC98E5F3-C05E-49AC-9A7D-2948FA18AE19}" presName="parentText" presStyleLbl="node1" presStyleIdx="0" presStyleCnt="8">
        <dgm:presLayoutVars>
          <dgm:chMax val="0"/>
          <dgm:bulletEnabled val="1"/>
        </dgm:presLayoutVars>
      </dgm:prSet>
      <dgm:spPr/>
    </dgm:pt>
    <dgm:pt modelId="{CC1B8F39-E2EB-4FD4-B449-69FEF30B5D55}" type="pres">
      <dgm:prSet presAssocID="{43A3B9A8-689B-4D1B-98C4-EA868F026324}" presName="spacer" presStyleCnt="0"/>
      <dgm:spPr/>
    </dgm:pt>
    <dgm:pt modelId="{E6CB03D6-415A-45D4-810E-A0A3B3AF0B12}" type="pres">
      <dgm:prSet presAssocID="{848585D0-C4AE-4668-B8A3-FB21CB7F213C}" presName="parentText" presStyleLbl="node1" presStyleIdx="1" presStyleCnt="8">
        <dgm:presLayoutVars>
          <dgm:chMax val="0"/>
          <dgm:bulletEnabled val="1"/>
        </dgm:presLayoutVars>
      </dgm:prSet>
      <dgm:spPr/>
    </dgm:pt>
    <dgm:pt modelId="{68B48BA9-CE6F-4EB1-9BB6-B5AF76CE0A2E}" type="pres">
      <dgm:prSet presAssocID="{07B498B7-BC94-4B86-ACC7-4F1AC8AC7EF6}" presName="spacer" presStyleCnt="0"/>
      <dgm:spPr/>
    </dgm:pt>
    <dgm:pt modelId="{2C752FA8-8A0F-487C-ACB7-62844BADBBEF}" type="pres">
      <dgm:prSet presAssocID="{BE6C5232-142D-4C7E-8895-288594BF6AE7}" presName="parentText" presStyleLbl="node1" presStyleIdx="2" presStyleCnt="8">
        <dgm:presLayoutVars>
          <dgm:chMax val="0"/>
          <dgm:bulletEnabled val="1"/>
        </dgm:presLayoutVars>
      </dgm:prSet>
      <dgm:spPr/>
    </dgm:pt>
    <dgm:pt modelId="{4EB6A70E-9AC1-4238-9E50-734153942237}" type="pres">
      <dgm:prSet presAssocID="{753614D5-860D-4A27-B7A9-58C36A17004D}" presName="spacer" presStyleCnt="0"/>
      <dgm:spPr/>
    </dgm:pt>
    <dgm:pt modelId="{B186255C-3E6C-4A65-BF9D-E948251F1DB4}" type="pres">
      <dgm:prSet presAssocID="{A1EF074A-7ABA-467F-9DBD-6BE7687C9AF1}" presName="parentText" presStyleLbl="node1" presStyleIdx="3" presStyleCnt="8">
        <dgm:presLayoutVars>
          <dgm:chMax val="0"/>
          <dgm:bulletEnabled val="1"/>
        </dgm:presLayoutVars>
      </dgm:prSet>
      <dgm:spPr/>
    </dgm:pt>
    <dgm:pt modelId="{C681CF00-9631-485E-995F-271B2D3DBDCC}" type="pres">
      <dgm:prSet presAssocID="{0484AB3E-5259-4A49-955B-33407DCA4F12}" presName="spacer" presStyleCnt="0"/>
      <dgm:spPr/>
    </dgm:pt>
    <dgm:pt modelId="{59EBC286-F876-4E82-8E15-C2015DDAEB15}" type="pres">
      <dgm:prSet presAssocID="{A4A5AC95-4708-4ED1-911E-4D8355D6623B}" presName="parentText" presStyleLbl="node1" presStyleIdx="4" presStyleCnt="8">
        <dgm:presLayoutVars>
          <dgm:chMax val="0"/>
          <dgm:bulletEnabled val="1"/>
        </dgm:presLayoutVars>
      </dgm:prSet>
      <dgm:spPr/>
    </dgm:pt>
    <dgm:pt modelId="{84D9FC35-EA0C-43FE-A8E4-A967BDABE46B}" type="pres">
      <dgm:prSet presAssocID="{2C8A0C95-0A1D-4E32-B6F6-0C4C1DCEE156}" presName="spacer" presStyleCnt="0"/>
      <dgm:spPr/>
    </dgm:pt>
    <dgm:pt modelId="{1676D1A0-1991-4131-B898-144301F48191}" type="pres">
      <dgm:prSet presAssocID="{1EA12C12-8A6D-4A34-A5A0-9A562967E14D}" presName="parentText" presStyleLbl="node1" presStyleIdx="5" presStyleCnt="8">
        <dgm:presLayoutVars>
          <dgm:chMax val="0"/>
          <dgm:bulletEnabled val="1"/>
        </dgm:presLayoutVars>
      </dgm:prSet>
      <dgm:spPr/>
    </dgm:pt>
    <dgm:pt modelId="{E02BEA48-2C82-49BB-B4BA-931B42E14983}" type="pres">
      <dgm:prSet presAssocID="{B6986085-63AE-4853-9DBC-70590B81BD7C}" presName="spacer" presStyleCnt="0"/>
      <dgm:spPr/>
    </dgm:pt>
    <dgm:pt modelId="{AE7B051B-6BE4-4F61-8502-3F391CB6CA91}" type="pres">
      <dgm:prSet presAssocID="{A6AAF283-3A18-4FE1-9D5D-19694A780637}" presName="parentText" presStyleLbl="node1" presStyleIdx="6" presStyleCnt="8">
        <dgm:presLayoutVars>
          <dgm:chMax val="0"/>
          <dgm:bulletEnabled val="1"/>
        </dgm:presLayoutVars>
      </dgm:prSet>
      <dgm:spPr/>
    </dgm:pt>
    <dgm:pt modelId="{C860D90C-EB7B-44ED-9396-64E199A0A136}" type="pres">
      <dgm:prSet presAssocID="{6EB0621A-EF5B-4903-BD38-29BC54804CBF}" presName="spacer" presStyleCnt="0"/>
      <dgm:spPr/>
    </dgm:pt>
    <dgm:pt modelId="{439BA35D-0B4C-452E-9ABF-C91AFB07057B}" type="pres">
      <dgm:prSet presAssocID="{D860AA0C-AEF2-45C1-B3B3-A276A8A77F08}" presName="parentText" presStyleLbl="node1" presStyleIdx="7" presStyleCnt="8">
        <dgm:presLayoutVars>
          <dgm:chMax val="0"/>
          <dgm:bulletEnabled val="1"/>
        </dgm:presLayoutVars>
      </dgm:prSet>
      <dgm:spPr/>
    </dgm:pt>
  </dgm:ptLst>
  <dgm:cxnLst>
    <dgm:cxn modelId="{309B6C00-9569-4647-B32F-BF7638DFE586}" type="presOf" srcId="{848585D0-C4AE-4668-B8A3-FB21CB7F213C}" destId="{E6CB03D6-415A-45D4-810E-A0A3B3AF0B12}" srcOrd="0" destOrd="0" presId="urn:microsoft.com/office/officeart/2005/8/layout/vList2"/>
    <dgm:cxn modelId="{9BF63405-5E6C-480F-AC1A-9BBB4D9CC19F}" srcId="{8533E954-B0DD-4EBC-8A92-0E56C937B53F}" destId="{A6AAF283-3A18-4FE1-9D5D-19694A780637}" srcOrd="6" destOrd="0" parTransId="{574CE55A-BF22-4160-9786-A2318A841252}" sibTransId="{6EB0621A-EF5B-4903-BD38-29BC54804CBF}"/>
    <dgm:cxn modelId="{0F901E08-B53B-4CE0-9EA4-2EA4C9E55BAF}" srcId="{8533E954-B0DD-4EBC-8A92-0E56C937B53F}" destId="{DC98E5F3-C05E-49AC-9A7D-2948FA18AE19}" srcOrd="0" destOrd="0" parTransId="{EEE1BA1E-A992-4EE2-BCEE-E5DCC683E363}" sibTransId="{43A3B9A8-689B-4D1B-98C4-EA868F026324}"/>
    <dgm:cxn modelId="{B081F208-1E30-43DA-BDE7-0439D7E8852A}" type="presOf" srcId="{A6AAF283-3A18-4FE1-9D5D-19694A780637}" destId="{AE7B051B-6BE4-4F61-8502-3F391CB6CA91}" srcOrd="0" destOrd="0" presId="urn:microsoft.com/office/officeart/2005/8/layout/vList2"/>
    <dgm:cxn modelId="{664C2516-3533-4DB6-8355-AC25C782478C}" srcId="{8533E954-B0DD-4EBC-8A92-0E56C937B53F}" destId="{A4A5AC95-4708-4ED1-911E-4D8355D6623B}" srcOrd="4" destOrd="0" parTransId="{3AC26E9D-4B3C-438F-94BF-9C13ECCE9665}" sibTransId="{2C8A0C95-0A1D-4E32-B6F6-0C4C1DCEE156}"/>
    <dgm:cxn modelId="{F9231917-CED1-45F2-A338-4FC84088D092}" type="presOf" srcId="{8533E954-B0DD-4EBC-8A92-0E56C937B53F}" destId="{EF54520B-1894-480E-B3CC-9E3D22899BE2}" srcOrd="0" destOrd="0" presId="urn:microsoft.com/office/officeart/2005/8/layout/vList2"/>
    <dgm:cxn modelId="{F5632718-A1ED-4C81-9763-AAAED3E3D7CF}" type="presOf" srcId="{D860AA0C-AEF2-45C1-B3B3-A276A8A77F08}" destId="{439BA35D-0B4C-452E-9ABF-C91AFB07057B}" srcOrd="0" destOrd="0" presId="urn:microsoft.com/office/officeart/2005/8/layout/vList2"/>
    <dgm:cxn modelId="{3FC52930-9163-43D3-8EE2-05BBA761E31A}" srcId="{8533E954-B0DD-4EBC-8A92-0E56C937B53F}" destId="{D860AA0C-AEF2-45C1-B3B3-A276A8A77F08}" srcOrd="7" destOrd="0" parTransId="{72CE7D7B-B5D0-4C57-91AA-065C8BB64493}" sibTransId="{5C61DA59-8FDB-4BEA-BF3E-43184715E667}"/>
    <dgm:cxn modelId="{3EC72A31-05D4-4D85-88CB-DE700C2E4718}" type="presOf" srcId="{A1EF074A-7ABA-467F-9DBD-6BE7687C9AF1}" destId="{B186255C-3E6C-4A65-BF9D-E948251F1DB4}" srcOrd="0" destOrd="0" presId="urn:microsoft.com/office/officeart/2005/8/layout/vList2"/>
    <dgm:cxn modelId="{4E60BA90-ACED-4E4E-859C-B6C97CCDEEDA}" srcId="{8533E954-B0DD-4EBC-8A92-0E56C937B53F}" destId="{A1EF074A-7ABA-467F-9DBD-6BE7687C9AF1}" srcOrd="3" destOrd="0" parTransId="{EE61D391-A9B7-4F39-AD6F-7C68FF55E3B4}" sibTransId="{0484AB3E-5259-4A49-955B-33407DCA4F12}"/>
    <dgm:cxn modelId="{B45B02A3-576D-48FE-874E-4338FDA93178}" srcId="{8533E954-B0DD-4EBC-8A92-0E56C937B53F}" destId="{BE6C5232-142D-4C7E-8895-288594BF6AE7}" srcOrd="2" destOrd="0" parTransId="{D2612B98-4DD1-4612-8D16-06E56ACA2FD8}" sibTransId="{753614D5-860D-4A27-B7A9-58C36A17004D}"/>
    <dgm:cxn modelId="{9CBC35BA-1414-4CE1-BE31-C851869E25F4}" type="presOf" srcId="{BE6C5232-142D-4C7E-8895-288594BF6AE7}" destId="{2C752FA8-8A0F-487C-ACB7-62844BADBBEF}" srcOrd="0" destOrd="0" presId="urn:microsoft.com/office/officeart/2005/8/layout/vList2"/>
    <dgm:cxn modelId="{75BF70C1-618E-4A12-9C2A-B1C59EFF3BAE}" type="presOf" srcId="{DC98E5F3-C05E-49AC-9A7D-2948FA18AE19}" destId="{143B5117-05FD-46B0-B69D-59CE7876825B}" srcOrd="0" destOrd="0" presId="urn:microsoft.com/office/officeart/2005/8/layout/vList2"/>
    <dgm:cxn modelId="{991C5ECA-DA54-461A-A1DC-F4D3D9ABF947}" type="presOf" srcId="{1EA12C12-8A6D-4A34-A5A0-9A562967E14D}" destId="{1676D1A0-1991-4131-B898-144301F48191}" srcOrd="0" destOrd="0" presId="urn:microsoft.com/office/officeart/2005/8/layout/vList2"/>
    <dgm:cxn modelId="{A15E19D4-628F-4E3E-AE83-5E1D43122867}" srcId="{8533E954-B0DD-4EBC-8A92-0E56C937B53F}" destId="{1EA12C12-8A6D-4A34-A5A0-9A562967E14D}" srcOrd="5" destOrd="0" parTransId="{0475B3AA-5D2E-4A78-9861-4E231F8B3195}" sibTransId="{B6986085-63AE-4853-9DBC-70590B81BD7C}"/>
    <dgm:cxn modelId="{091F60EA-50B7-4587-A2B2-7381F7DFF73E}" type="presOf" srcId="{A4A5AC95-4708-4ED1-911E-4D8355D6623B}" destId="{59EBC286-F876-4E82-8E15-C2015DDAEB15}" srcOrd="0" destOrd="0" presId="urn:microsoft.com/office/officeart/2005/8/layout/vList2"/>
    <dgm:cxn modelId="{FAC35AF9-9255-4391-BD13-7B26FFBEE74A}" srcId="{8533E954-B0DD-4EBC-8A92-0E56C937B53F}" destId="{848585D0-C4AE-4668-B8A3-FB21CB7F213C}" srcOrd="1" destOrd="0" parTransId="{7AF54E4B-74CF-4088-B783-74190AA8B4C6}" sibTransId="{07B498B7-BC94-4B86-ACC7-4F1AC8AC7EF6}"/>
    <dgm:cxn modelId="{75512FD3-E937-4473-BA46-36A0B78E4BD1}" type="presParOf" srcId="{EF54520B-1894-480E-B3CC-9E3D22899BE2}" destId="{143B5117-05FD-46B0-B69D-59CE7876825B}" srcOrd="0" destOrd="0" presId="urn:microsoft.com/office/officeart/2005/8/layout/vList2"/>
    <dgm:cxn modelId="{122CCDE8-72D9-433F-BCC2-570DE14449CD}" type="presParOf" srcId="{EF54520B-1894-480E-B3CC-9E3D22899BE2}" destId="{CC1B8F39-E2EB-4FD4-B449-69FEF30B5D55}" srcOrd="1" destOrd="0" presId="urn:microsoft.com/office/officeart/2005/8/layout/vList2"/>
    <dgm:cxn modelId="{37F92087-87A2-48C7-9070-4D69AFC51291}" type="presParOf" srcId="{EF54520B-1894-480E-B3CC-9E3D22899BE2}" destId="{E6CB03D6-415A-45D4-810E-A0A3B3AF0B12}" srcOrd="2" destOrd="0" presId="urn:microsoft.com/office/officeart/2005/8/layout/vList2"/>
    <dgm:cxn modelId="{981EA3E3-4401-4A72-B1FE-5535447C1950}" type="presParOf" srcId="{EF54520B-1894-480E-B3CC-9E3D22899BE2}" destId="{68B48BA9-CE6F-4EB1-9BB6-B5AF76CE0A2E}" srcOrd="3" destOrd="0" presId="urn:microsoft.com/office/officeart/2005/8/layout/vList2"/>
    <dgm:cxn modelId="{332496FD-C25E-45BB-B069-C37C546BBD56}" type="presParOf" srcId="{EF54520B-1894-480E-B3CC-9E3D22899BE2}" destId="{2C752FA8-8A0F-487C-ACB7-62844BADBBEF}" srcOrd="4" destOrd="0" presId="urn:microsoft.com/office/officeart/2005/8/layout/vList2"/>
    <dgm:cxn modelId="{DD9E3225-302B-40DA-9F44-6D9F276884D8}" type="presParOf" srcId="{EF54520B-1894-480E-B3CC-9E3D22899BE2}" destId="{4EB6A70E-9AC1-4238-9E50-734153942237}" srcOrd="5" destOrd="0" presId="urn:microsoft.com/office/officeart/2005/8/layout/vList2"/>
    <dgm:cxn modelId="{40CC2BC0-4BDB-41EB-8E23-316B1EE2782D}" type="presParOf" srcId="{EF54520B-1894-480E-B3CC-9E3D22899BE2}" destId="{B186255C-3E6C-4A65-BF9D-E948251F1DB4}" srcOrd="6" destOrd="0" presId="urn:microsoft.com/office/officeart/2005/8/layout/vList2"/>
    <dgm:cxn modelId="{8259F9A5-49C6-4CEC-B39E-C86964E9D68F}" type="presParOf" srcId="{EF54520B-1894-480E-B3CC-9E3D22899BE2}" destId="{C681CF00-9631-485E-995F-271B2D3DBDCC}" srcOrd="7" destOrd="0" presId="urn:microsoft.com/office/officeart/2005/8/layout/vList2"/>
    <dgm:cxn modelId="{9CC4120E-0615-4C5C-A352-ABAC6688602F}" type="presParOf" srcId="{EF54520B-1894-480E-B3CC-9E3D22899BE2}" destId="{59EBC286-F876-4E82-8E15-C2015DDAEB15}" srcOrd="8" destOrd="0" presId="urn:microsoft.com/office/officeart/2005/8/layout/vList2"/>
    <dgm:cxn modelId="{FD0E013F-0B17-4B1C-BA38-91DAD2C2736B}" type="presParOf" srcId="{EF54520B-1894-480E-B3CC-9E3D22899BE2}" destId="{84D9FC35-EA0C-43FE-A8E4-A967BDABE46B}" srcOrd="9" destOrd="0" presId="urn:microsoft.com/office/officeart/2005/8/layout/vList2"/>
    <dgm:cxn modelId="{00BFB5D3-96D7-49C3-BC15-0B2C263EE80F}" type="presParOf" srcId="{EF54520B-1894-480E-B3CC-9E3D22899BE2}" destId="{1676D1A0-1991-4131-B898-144301F48191}" srcOrd="10" destOrd="0" presId="urn:microsoft.com/office/officeart/2005/8/layout/vList2"/>
    <dgm:cxn modelId="{D18411D7-A627-498A-B3D9-3B32F9AFC5F0}" type="presParOf" srcId="{EF54520B-1894-480E-B3CC-9E3D22899BE2}" destId="{E02BEA48-2C82-49BB-B4BA-931B42E14983}" srcOrd="11" destOrd="0" presId="urn:microsoft.com/office/officeart/2005/8/layout/vList2"/>
    <dgm:cxn modelId="{ED1807D4-4C2F-4547-AAE9-FD09689BA72F}" type="presParOf" srcId="{EF54520B-1894-480E-B3CC-9E3D22899BE2}" destId="{AE7B051B-6BE4-4F61-8502-3F391CB6CA91}" srcOrd="12" destOrd="0" presId="urn:microsoft.com/office/officeart/2005/8/layout/vList2"/>
    <dgm:cxn modelId="{48C3737C-F976-443D-93B2-03A5BE0CB83D}" type="presParOf" srcId="{EF54520B-1894-480E-B3CC-9E3D22899BE2}" destId="{C860D90C-EB7B-44ED-9396-64E199A0A136}" srcOrd="13" destOrd="0" presId="urn:microsoft.com/office/officeart/2005/8/layout/vList2"/>
    <dgm:cxn modelId="{368A4718-4D4B-46EE-907A-4C304C2FC53B}" type="presParOf" srcId="{EF54520B-1894-480E-B3CC-9E3D22899BE2}" destId="{439BA35D-0B4C-452E-9ABF-C91AFB07057B}" srcOrd="1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F0FE574-F90D-43AD-A908-34B4208B8B61}"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F83EBB85-DC14-4913-9886-B4CD3619E71C}">
      <dgm:prSet/>
      <dgm:spPr/>
      <dgm:t>
        <a:bodyPr/>
        <a:lstStyle/>
        <a:p>
          <a:r>
            <a:rPr lang="en-US" b="0" i="0" baseline="0"/>
            <a:t>Railway-themed introduction screen </a:t>
          </a:r>
          <a:endParaRPr lang="en-US"/>
        </a:p>
      </dgm:t>
    </dgm:pt>
    <dgm:pt modelId="{E3D859F4-1192-482E-9305-43346B390BD3}" type="parTrans" cxnId="{83541B76-A979-4E5B-B691-083D0E47784B}">
      <dgm:prSet/>
      <dgm:spPr/>
      <dgm:t>
        <a:bodyPr/>
        <a:lstStyle/>
        <a:p>
          <a:endParaRPr lang="en-US"/>
        </a:p>
      </dgm:t>
    </dgm:pt>
    <dgm:pt modelId="{738CD947-2108-41B0-9F53-0500DA450165}" type="sibTrans" cxnId="{83541B76-A979-4E5B-B691-083D0E47784B}">
      <dgm:prSet/>
      <dgm:spPr/>
      <dgm:t>
        <a:bodyPr/>
        <a:lstStyle/>
        <a:p>
          <a:endParaRPr lang="en-US"/>
        </a:p>
      </dgm:t>
    </dgm:pt>
    <dgm:pt modelId="{68D642E5-1380-4AA6-A4F1-460C117BB5F4}">
      <dgm:prSet/>
      <dgm:spPr/>
      <dgm:t>
        <a:bodyPr/>
        <a:lstStyle/>
        <a:p>
          <a:r>
            <a:rPr lang="en-US" b="0" i="0" baseline="0"/>
            <a:t>Overview of the application's purpose </a:t>
          </a:r>
          <a:endParaRPr lang="en-US"/>
        </a:p>
      </dgm:t>
    </dgm:pt>
    <dgm:pt modelId="{653C2885-0C0F-404B-AB33-306DAF2E6987}" type="parTrans" cxnId="{28F702C0-9557-40FD-85E7-528D4F3BB3C0}">
      <dgm:prSet/>
      <dgm:spPr/>
      <dgm:t>
        <a:bodyPr/>
        <a:lstStyle/>
        <a:p>
          <a:endParaRPr lang="en-US"/>
        </a:p>
      </dgm:t>
    </dgm:pt>
    <dgm:pt modelId="{03E4E5D6-F0FB-46E0-B90A-1C422B12798C}" type="sibTrans" cxnId="{28F702C0-9557-40FD-85E7-528D4F3BB3C0}">
      <dgm:prSet/>
      <dgm:spPr/>
      <dgm:t>
        <a:bodyPr/>
        <a:lstStyle/>
        <a:p>
          <a:endParaRPr lang="en-US"/>
        </a:p>
      </dgm:t>
    </dgm:pt>
    <dgm:pt modelId="{DC5E0A6E-A879-42EE-9FCF-C83A1CCEFFB5}">
      <dgm:prSet/>
      <dgm:spPr/>
      <dgm:t>
        <a:bodyPr/>
        <a:lstStyle/>
        <a:p>
          <a:r>
            <a:rPr lang="en-US" b="0" i="0" baseline="0" dirty="0"/>
            <a:t>Basic usage instructions </a:t>
          </a:r>
          <a:endParaRPr lang="en-US" dirty="0"/>
        </a:p>
      </dgm:t>
    </dgm:pt>
    <dgm:pt modelId="{96AD05F7-93EF-4D1D-81BC-8A51078EC7BB}" type="parTrans" cxnId="{2BD559E2-0CE4-4B81-A84F-4195B2DF97C1}">
      <dgm:prSet/>
      <dgm:spPr/>
      <dgm:t>
        <a:bodyPr/>
        <a:lstStyle/>
        <a:p>
          <a:endParaRPr lang="en-US"/>
        </a:p>
      </dgm:t>
    </dgm:pt>
    <dgm:pt modelId="{361D4E5C-29AB-41BD-B015-8C60640E0EBB}" type="sibTrans" cxnId="{2BD559E2-0CE4-4B81-A84F-4195B2DF97C1}">
      <dgm:prSet/>
      <dgm:spPr/>
      <dgm:t>
        <a:bodyPr/>
        <a:lstStyle/>
        <a:p>
          <a:endParaRPr lang="en-US"/>
        </a:p>
      </dgm:t>
    </dgm:pt>
    <dgm:pt modelId="{7D9F19D8-1CBE-4C0E-A2C6-36417E98FA58}">
      <dgm:prSet/>
      <dgm:spPr/>
      <dgm:t>
        <a:bodyPr/>
        <a:lstStyle/>
        <a:p>
          <a:r>
            <a:rPr lang="en-US" b="0" i="0" baseline="0"/>
            <a:t>Feature highlights </a:t>
          </a:r>
          <a:endParaRPr lang="en-US"/>
        </a:p>
      </dgm:t>
    </dgm:pt>
    <dgm:pt modelId="{2789F8AD-F3D0-49E3-80EB-AE800EB33749}" type="parTrans" cxnId="{4A33A135-FC58-4679-9B11-0A3F5ECD710A}">
      <dgm:prSet/>
      <dgm:spPr/>
      <dgm:t>
        <a:bodyPr/>
        <a:lstStyle/>
        <a:p>
          <a:endParaRPr lang="en-US"/>
        </a:p>
      </dgm:t>
    </dgm:pt>
    <dgm:pt modelId="{5FDD1491-A58C-45E8-BBC6-E1D189CC704B}" type="sibTrans" cxnId="{4A33A135-FC58-4679-9B11-0A3F5ECD710A}">
      <dgm:prSet/>
      <dgm:spPr/>
      <dgm:t>
        <a:bodyPr/>
        <a:lstStyle/>
        <a:p>
          <a:endParaRPr lang="en-US"/>
        </a:p>
      </dgm:t>
    </dgm:pt>
    <dgm:pt modelId="{3F31CC50-1C16-4B11-9B9A-75AA8FA3F7D6}">
      <dgm:prSet/>
      <dgm:spPr/>
      <dgm:t>
        <a:bodyPr/>
        <a:lstStyle/>
        <a:p>
          <a:r>
            <a:rPr lang="en-US" b="0" i="0" baseline="0"/>
            <a:t>Tips for effective use </a:t>
          </a:r>
          <a:endParaRPr lang="en-US"/>
        </a:p>
      </dgm:t>
    </dgm:pt>
    <dgm:pt modelId="{8F954638-ADAA-41E4-9102-C56A0B01FC8A}" type="parTrans" cxnId="{B0E4BE20-F3AB-4F03-A727-2E7ADA37DD58}">
      <dgm:prSet/>
      <dgm:spPr/>
      <dgm:t>
        <a:bodyPr/>
        <a:lstStyle/>
        <a:p>
          <a:endParaRPr lang="en-US"/>
        </a:p>
      </dgm:t>
    </dgm:pt>
    <dgm:pt modelId="{797C84B9-D04C-4D3C-AD62-F3C9C0C9CCFB}" type="sibTrans" cxnId="{B0E4BE20-F3AB-4F03-A727-2E7ADA37DD58}">
      <dgm:prSet/>
      <dgm:spPr/>
      <dgm:t>
        <a:bodyPr/>
        <a:lstStyle/>
        <a:p>
          <a:endParaRPr lang="en-US"/>
        </a:p>
      </dgm:t>
    </dgm:pt>
    <dgm:pt modelId="{5E22765D-36F6-4886-8B1E-FC9C2F4D17C5}">
      <dgm:prSet/>
      <dgm:spPr/>
      <dgm:t>
        <a:bodyPr/>
        <a:lstStyle/>
        <a:p>
          <a:r>
            <a:rPr lang="en-US" b="0" i="0" baseline="0"/>
            <a:t>"Start Journey" button to begin using the application </a:t>
          </a:r>
          <a:endParaRPr lang="en-US"/>
        </a:p>
      </dgm:t>
    </dgm:pt>
    <dgm:pt modelId="{A3471E47-5BB3-443F-8B48-ED07BA9146E5}" type="parTrans" cxnId="{3C66E7F9-36D0-4566-BCA2-4377621BCCD4}">
      <dgm:prSet/>
      <dgm:spPr/>
      <dgm:t>
        <a:bodyPr/>
        <a:lstStyle/>
        <a:p>
          <a:endParaRPr lang="en-US"/>
        </a:p>
      </dgm:t>
    </dgm:pt>
    <dgm:pt modelId="{9432A703-ADA2-48F5-B7C6-100D7E9537C4}" type="sibTrans" cxnId="{3C66E7F9-36D0-4566-BCA2-4377621BCCD4}">
      <dgm:prSet/>
      <dgm:spPr/>
      <dgm:t>
        <a:bodyPr/>
        <a:lstStyle/>
        <a:p>
          <a:endParaRPr lang="en-US"/>
        </a:p>
      </dgm:t>
    </dgm:pt>
    <dgm:pt modelId="{DBFEA88D-24AD-4177-A638-4C6C5AE32BF2}" type="pres">
      <dgm:prSet presAssocID="{1F0FE574-F90D-43AD-A908-34B4208B8B61}" presName="linear" presStyleCnt="0">
        <dgm:presLayoutVars>
          <dgm:animLvl val="lvl"/>
          <dgm:resizeHandles val="exact"/>
        </dgm:presLayoutVars>
      </dgm:prSet>
      <dgm:spPr/>
    </dgm:pt>
    <dgm:pt modelId="{735EA3F2-0A11-4C99-A9B3-CC9CC38776D0}" type="pres">
      <dgm:prSet presAssocID="{F83EBB85-DC14-4913-9886-B4CD3619E71C}" presName="parentText" presStyleLbl="node1" presStyleIdx="0" presStyleCnt="6">
        <dgm:presLayoutVars>
          <dgm:chMax val="0"/>
          <dgm:bulletEnabled val="1"/>
        </dgm:presLayoutVars>
      </dgm:prSet>
      <dgm:spPr/>
    </dgm:pt>
    <dgm:pt modelId="{6032D4DD-2228-414F-8D9C-026B94C92B2A}" type="pres">
      <dgm:prSet presAssocID="{738CD947-2108-41B0-9F53-0500DA450165}" presName="spacer" presStyleCnt="0"/>
      <dgm:spPr/>
    </dgm:pt>
    <dgm:pt modelId="{BA671B97-3366-44C6-84A6-20CD462BC3C1}" type="pres">
      <dgm:prSet presAssocID="{68D642E5-1380-4AA6-A4F1-460C117BB5F4}" presName="parentText" presStyleLbl="node1" presStyleIdx="1" presStyleCnt="6">
        <dgm:presLayoutVars>
          <dgm:chMax val="0"/>
          <dgm:bulletEnabled val="1"/>
        </dgm:presLayoutVars>
      </dgm:prSet>
      <dgm:spPr/>
    </dgm:pt>
    <dgm:pt modelId="{45F681FC-7C85-428D-81D3-43C8395DEE1E}" type="pres">
      <dgm:prSet presAssocID="{03E4E5D6-F0FB-46E0-B90A-1C422B12798C}" presName="spacer" presStyleCnt="0"/>
      <dgm:spPr/>
    </dgm:pt>
    <dgm:pt modelId="{346BE6D2-663C-4AEB-AAE0-4FDF72AFA604}" type="pres">
      <dgm:prSet presAssocID="{DC5E0A6E-A879-42EE-9FCF-C83A1CCEFFB5}" presName="parentText" presStyleLbl="node1" presStyleIdx="2" presStyleCnt="6">
        <dgm:presLayoutVars>
          <dgm:chMax val="0"/>
          <dgm:bulletEnabled val="1"/>
        </dgm:presLayoutVars>
      </dgm:prSet>
      <dgm:spPr/>
    </dgm:pt>
    <dgm:pt modelId="{50ACDCE8-6ADE-4BD5-8A48-D01CC71A4081}" type="pres">
      <dgm:prSet presAssocID="{361D4E5C-29AB-41BD-B015-8C60640E0EBB}" presName="spacer" presStyleCnt="0"/>
      <dgm:spPr/>
    </dgm:pt>
    <dgm:pt modelId="{3388F297-2A7C-45D6-835D-1A4EC781D6B1}" type="pres">
      <dgm:prSet presAssocID="{7D9F19D8-1CBE-4C0E-A2C6-36417E98FA58}" presName="parentText" presStyleLbl="node1" presStyleIdx="3" presStyleCnt="6">
        <dgm:presLayoutVars>
          <dgm:chMax val="0"/>
          <dgm:bulletEnabled val="1"/>
        </dgm:presLayoutVars>
      </dgm:prSet>
      <dgm:spPr/>
    </dgm:pt>
    <dgm:pt modelId="{3C0AAB81-E7D5-4AF4-B7F5-268445CD3F16}" type="pres">
      <dgm:prSet presAssocID="{5FDD1491-A58C-45E8-BBC6-E1D189CC704B}" presName="spacer" presStyleCnt="0"/>
      <dgm:spPr/>
    </dgm:pt>
    <dgm:pt modelId="{15813D88-66E6-4999-B288-C6355995139D}" type="pres">
      <dgm:prSet presAssocID="{3F31CC50-1C16-4B11-9B9A-75AA8FA3F7D6}" presName="parentText" presStyleLbl="node1" presStyleIdx="4" presStyleCnt="6">
        <dgm:presLayoutVars>
          <dgm:chMax val="0"/>
          <dgm:bulletEnabled val="1"/>
        </dgm:presLayoutVars>
      </dgm:prSet>
      <dgm:spPr/>
    </dgm:pt>
    <dgm:pt modelId="{75AF575C-BD92-4692-A80A-78527E6A066D}" type="pres">
      <dgm:prSet presAssocID="{797C84B9-D04C-4D3C-AD62-F3C9C0C9CCFB}" presName="spacer" presStyleCnt="0"/>
      <dgm:spPr/>
    </dgm:pt>
    <dgm:pt modelId="{22C3622A-15BE-4D1E-AC4F-49D0BCED3BC9}" type="pres">
      <dgm:prSet presAssocID="{5E22765D-36F6-4886-8B1E-FC9C2F4D17C5}" presName="parentText" presStyleLbl="node1" presStyleIdx="5" presStyleCnt="6">
        <dgm:presLayoutVars>
          <dgm:chMax val="0"/>
          <dgm:bulletEnabled val="1"/>
        </dgm:presLayoutVars>
      </dgm:prSet>
      <dgm:spPr/>
    </dgm:pt>
  </dgm:ptLst>
  <dgm:cxnLst>
    <dgm:cxn modelId="{F4CC9904-17F5-41FA-B782-A1245D3C3D36}" type="presOf" srcId="{F83EBB85-DC14-4913-9886-B4CD3619E71C}" destId="{735EA3F2-0A11-4C99-A9B3-CC9CC38776D0}" srcOrd="0" destOrd="0" presId="urn:microsoft.com/office/officeart/2005/8/layout/vList2"/>
    <dgm:cxn modelId="{B0E4BE20-F3AB-4F03-A727-2E7ADA37DD58}" srcId="{1F0FE574-F90D-43AD-A908-34B4208B8B61}" destId="{3F31CC50-1C16-4B11-9B9A-75AA8FA3F7D6}" srcOrd="4" destOrd="0" parTransId="{8F954638-ADAA-41E4-9102-C56A0B01FC8A}" sibTransId="{797C84B9-D04C-4D3C-AD62-F3C9C0C9CCFB}"/>
    <dgm:cxn modelId="{C393CC2C-D687-455A-9766-459013108EDC}" type="presOf" srcId="{3F31CC50-1C16-4B11-9B9A-75AA8FA3F7D6}" destId="{15813D88-66E6-4999-B288-C6355995139D}" srcOrd="0" destOrd="0" presId="urn:microsoft.com/office/officeart/2005/8/layout/vList2"/>
    <dgm:cxn modelId="{4A33A135-FC58-4679-9B11-0A3F5ECD710A}" srcId="{1F0FE574-F90D-43AD-A908-34B4208B8B61}" destId="{7D9F19D8-1CBE-4C0E-A2C6-36417E98FA58}" srcOrd="3" destOrd="0" parTransId="{2789F8AD-F3D0-49E3-80EB-AE800EB33749}" sibTransId="{5FDD1491-A58C-45E8-BBC6-E1D189CC704B}"/>
    <dgm:cxn modelId="{C94CAA67-0771-48D9-895D-00751CD57E96}" type="presOf" srcId="{DC5E0A6E-A879-42EE-9FCF-C83A1CCEFFB5}" destId="{346BE6D2-663C-4AEB-AAE0-4FDF72AFA604}" srcOrd="0" destOrd="0" presId="urn:microsoft.com/office/officeart/2005/8/layout/vList2"/>
    <dgm:cxn modelId="{D5B1D26F-32C2-4BAC-AF8A-85869A4317AB}" type="presOf" srcId="{5E22765D-36F6-4886-8B1E-FC9C2F4D17C5}" destId="{22C3622A-15BE-4D1E-AC4F-49D0BCED3BC9}" srcOrd="0" destOrd="0" presId="urn:microsoft.com/office/officeart/2005/8/layout/vList2"/>
    <dgm:cxn modelId="{27031154-809C-43B9-A11C-9EDD2073F5DC}" type="presOf" srcId="{7D9F19D8-1CBE-4C0E-A2C6-36417E98FA58}" destId="{3388F297-2A7C-45D6-835D-1A4EC781D6B1}" srcOrd="0" destOrd="0" presId="urn:microsoft.com/office/officeart/2005/8/layout/vList2"/>
    <dgm:cxn modelId="{83541B76-A979-4E5B-B691-083D0E47784B}" srcId="{1F0FE574-F90D-43AD-A908-34B4208B8B61}" destId="{F83EBB85-DC14-4913-9886-B4CD3619E71C}" srcOrd="0" destOrd="0" parTransId="{E3D859F4-1192-482E-9305-43346B390BD3}" sibTransId="{738CD947-2108-41B0-9F53-0500DA450165}"/>
    <dgm:cxn modelId="{16493357-D6C8-4249-8414-E5AF07BD37C0}" type="presOf" srcId="{68D642E5-1380-4AA6-A4F1-460C117BB5F4}" destId="{BA671B97-3366-44C6-84A6-20CD462BC3C1}" srcOrd="0" destOrd="0" presId="urn:microsoft.com/office/officeart/2005/8/layout/vList2"/>
    <dgm:cxn modelId="{5E5E14B9-4A01-4D0E-944D-5F4F41E8ED1B}" type="presOf" srcId="{1F0FE574-F90D-43AD-A908-34B4208B8B61}" destId="{DBFEA88D-24AD-4177-A638-4C6C5AE32BF2}" srcOrd="0" destOrd="0" presId="urn:microsoft.com/office/officeart/2005/8/layout/vList2"/>
    <dgm:cxn modelId="{28F702C0-9557-40FD-85E7-528D4F3BB3C0}" srcId="{1F0FE574-F90D-43AD-A908-34B4208B8B61}" destId="{68D642E5-1380-4AA6-A4F1-460C117BB5F4}" srcOrd="1" destOrd="0" parTransId="{653C2885-0C0F-404B-AB33-306DAF2E6987}" sibTransId="{03E4E5D6-F0FB-46E0-B90A-1C422B12798C}"/>
    <dgm:cxn modelId="{2BD559E2-0CE4-4B81-A84F-4195B2DF97C1}" srcId="{1F0FE574-F90D-43AD-A908-34B4208B8B61}" destId="{DC5E0A6E-A879-42EE-9FCF-C83A1CCEFFB5}" srcOrd="2" destOrd="0" parTransId="{96AD05F7-93EF-4D1D-81BC-8A51078EC7BB}" sibTransId="{361D4E5C-29AB-41BD-B015-8C60640E0EBB}"/>
    <dgm:cxn modelId="{3C66E7F9-36D0-4566-BCA2-4377621BCCD4}" srcId="{1F0FE574-F90D-43AD-A908-34B4208B8B61}" destId="{5E22765D-36F6-4886-8B1E-FC9C2F4D17C5}" srcOrd="5" destOrd="0" parTransId="{A3471E47-5BB3-443F-8B48-ED07BA9146E5}" sibTransId="{9432A703-ADA2-48F5-B7C6-100D7E9537C4}"/>
    <dgm:cxn modelId="{B981CE44-0E15-414E-9BAE-2AAA31CC559A}" type="presParOf" srcId="{DBFEA88D-24AD-4177-A638-4C6C5AE32BF2}" destId="{735EA3F2-0A11-4C99-A9B3-CC9CC38776D0}" srcOrd="0" destOrd="0" presId="urn:microsoft.com/office/officeart/2005/8/layout/vList2"/>
    <dgm:cxn modelId="{C6368300-AD20-4A6E-9F7A-967E7D2FE7A0}" type="presParOf" srcId="{DBFEA88D-24AD-4177-A638-4C6C5AE32BF2}" destId="{6032D4DD-2228-414F-8D9C-026B94C92B2A}" srcOrd="1" destOrd="0" presId="urn:microsoft.com/office/officeart/2005/8/layout/vList2"/>
    <dgm:cxn modelId="{C052CC65-FA24-453C-A363-C35EADDD0540}" type="presParOf" srcId="{DBFEA88D-24AD-4177-A638-4C6C5AE32BF2}" destId="{BA671B97-3366-44C6-84A6-20CD462BC3C1}" srcOrd="2" destOrd="0" presId="urn:microsoft.com/office/officeart/2005/8/layout/vList2"/>
    <dgm:cxn modelId="{BF8BABE0-497D-423D-8036-FD19FA1BDEC7}" type="presParOf" srcId="{DBFEA88D-24AD-4177-A638-4C6C5AE32BF2}" destId="{45F681FC-7C85-428D-81D3-43C8395DEE1E}" srcOrd="3" destOrd="0" presId="urn:microsoft.com/office/officeart/2005/8/layout/vList2"/>
    <dgm:cxn modelId="{BE00BEB6-1574-4604-9C54-DFAAADE12B1F}" type="presParOf" srcId="{DBFEA88D-24AD-4177-A638-4C6C5AE32BF2}" destId="{346BE6D2-663C-4AEB-AAE0-4FDF72AFA604}" srcOrd="4" destOrd="0" presId="urn:microsoft.com/office/officeart/2005/8/layout/vList2"/>
    <dgm:cxn modelId="{398690E9-8B9F-4FD3-8CF9-90A60E9CE21A}" type="presParOf" srcId="{DBFEA88D-24AD-4177-A638-4C6C5AE32BF2}" destId="{50ACDCE8-6ADE-4BD5-8A48-D01CC71A4081}" srcOrd="5" destOrd="0" presId="urn:microsoft.com/office/officeart/2005/8/layout/vList2"/>
    <dgm:cxn modelId="{B4FBC4D5-1283-469D-9A88-710D25947E25}" type="presParOf" srcId="{DBFEA88D-24AD-4177-A638-4C6C5AE32BF2}" destId="{3388F297-2A7C-45D6-835D-1A4EC781D6B1}" srcOrd="6" destOrd="0" presId="urn:microsoft.com/office/officeart/2005/8/layout/vList2"/>
    <dgm:cxn modelId="{564131D0-C1A5-4DBF-8A53-D59554E05C4B}" type="presParOf" srcId="{DBFEA88D-24AD-4177-A638-4C6C5AE32BF2}" destId="{3C0AAB81-E7D5-4AF4-B7F5-268445CD3F16}" srcOrd="7" destOrd="0" presId="urn:microsoft.com/office/officeart/2005/8/layout/vList2"/>
    <dgm:cxn modelId="{C23648D9-7651-44B6-9D83-83DC47C6F8E8}" type="presParOf" srcId="{DBFEA88D-24AD-4177-A638-4C6C5AE32BF2}" destId="{15813D88-66E6-4999-B288-C6355995139D}" srcOrd="8" destOrd="0" presId="urn:microsoft.com/office/officeart/2005/8/layout/vList2"/>
    <dgm:cxn modelId="{D5D2C233-07B1-499D-97A9-0860FA00D577}" type="presParOf" srcId="{DBFEA88D-24AD-4177-A638-4C6C5AE32BF2}" destId="{75AF575C-BD92-4692-A80A-78527E6A066D}" srcOrd="9" destOrd="0" presId="urn:microsoft.com/office/officeart/2005/8/layout/vList2"/>
    <dgm:cxn modelId="{80BDDED5-DB79-4D62-9B87-FAFCEBB90992}" type="presParOf" srcId="{DBFEA88D-24AD-4177-A638-4C6C5AE32BF2}" destId="{22C3622A-15BE-4D1E-AC4F-49D0BCED3BC9}"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843E8BD-D58B-48F2-A6C4-4FC52A2E5383}"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1A612B2E-E65A-4CA4-B012-ADBDE5D2F11F}">
      <dgm:prSet/>
      <dgm:spPr/>
      <dgm:t>
        <a:bodyPr/>
        <a:lstStyle/>
        <a:p>
          <a:r>
            <a:rPr lang="en-GB"/>
            <a:t>Menu bar with File and Help options</a:t>
          </a:r>
          <a:endParaRPr lang="en-US"/>
        </a:p>
      </dgm:t>
    </dgm:pt>
    <dgm:pt modelId="{7EFE0991-3AFA-4EE5-8867-EB2688880B16}" type="parTrans" cxnId="{99862B78-A6E0-488A-80B5-0D3F60E8B254}">
      <dgm:prSet/>
      <dgm:spPr/>
      <dgm:t>
        <a:bodyPr/>
        <a:lstStyle/>
        <a:p>
          <a:endParaRPr lang="en-US"/>
        </a:p>
      </dgm:t>
    </dgm:pt>
    <dgm:pt modelId="{D91E9A06-E4CA-4381-A14F-F685E836EE24}" type="sibTrans" cxnId="{99862B78-A6E0-488A-80B5-0D3F60E8B254}">
      <dgm:prSet/>
      <dgm:spPr/>
      <dgm:t>
        <a:bodyPr/>
        <a:lstStyle/>
        <a:p>
          <a:endParaRPr lang="en-US"/>
        </a:p>
      </dgm:t>
    </dgm:pt>
    <dgm:pt modelId="{19540B29-6143-462D-A621-6A7EA86FAF3F}">
      <dgm:prSet/>
      <dgm:spPr/>
      <dgm:t>
        <a:bodyPr/>
        <a:lstStyle/>
        <a:p>
          <a:r>
            <a:rPr lang="en-GB"/>
            <a:t>Excel data loading and display capability</a:t>
          </a:r>
          <a:endParaRPr lang="en-US"/>
        </a:p>
      </dgm:t>
    </dgm:pt>
    <dgm:pt modelId="{AB861860-43D0-4244-A684-C7F039B18632}" type="parTrans" cxnId="{68FA849B-6414-43C1-8B6E-D15CD4BE2172}">
      <dgm:prSet/>
      <dgm:spPr/>
      <dgm:t>
        <a:bodyPr/>
        <a:lstStyle/>
        <a:p>
          <a:endParaRPr lang="en-US"/>
        </a:p>
      </dgm:t>
    </dgm:pt>
    <dgm:pt modelId="{4BB45351-2A4E-4512-A37C-CE8A126CDC12}" type="sibTrans" cxnId="{68FA849B-6414-43C1-8B6E-D15CD4BE2172}">
      <dgm:prSet/>
      <dgm:spPr/>
      <dgm:t>
        <a:bodyPr/>
        <a:lstStyle/>
        <a:p>
          <a:endParaRPr lang="en-US"/>
        </a:p>
      </dgm:t>
    </dgm:pt>
    <dgm:pt modelId="{B6F299F0-F8C6-47F2-AC64-FCA0F07D9915}">
      <dgm:prSet/>
      <dgm:spPr/>
      <dgm:t>
        <a:bodyPr/>
        <a:lstStyle/>
        <a:p>
          <a:r>
            <a:rPr lang="en-GB"/>
            <a:t>PDF directory selection</a:t>
          </a:r>
          <a:endParaRPr lang="en-US"/>
        </a:p>
      </dgm:t>
    </dgm:pt>
    <dgm:pt modelId="{64EA8AB6-B723-414B-8DD0-74F1929BE178}" type="parTrans" cxnId="{BE2184CB-835A-461F-9036-3F9261169933}">
      <dgm:prSet/>
      <dgm:spPr/>
      <dgm:t>
        <a:bodyPr/>
        <a:lstStyle/>
        <a:p>
          <a:endParaRPr lang="en-US"/>
        </a:p>
      </dgm:t>
    </dgm:pt>
    <dgm:pt modelId="{7782B0C8-77EE-4290-9336-E1402572A1AB}" type="sibTrans" cxnId="{BE2184CB-835A-461F-9036-3F9261169933}">
      <dgm:prSet/>
      <dgm:spPr/>
      <dgm:t>
        <a:bodyPr/>
        <a:lstStyle/>
        <a:p>
          <a:endParaRPr lang="en-US"/>
        </a:p>
      </dgm:t>
    </dgm:pt>
    <dgm:pt modelId="{7BC967E1-0F5E-4D12-BDCB-C84B613462DE}">
      <dgm:prSet/>
      <dgm:spPr/>
      <dgm:t>
        <a:bodyPr/>
        <a:lstStyle/>
        <a:p>
          <a:r>
            <a:rPr lang="en-GB"/>
            <a:t>OpenAI API key configuration</a:t>
          </a:r>
          <a:endParaRPr lang="en-US"/>
        </a:p>
      </dgm:t>
    </dgm:pt>
    <dgm:pt modelId="{0F13A358-3242-4523-8A84-516BDE751481}" type="parTrans" cxnId="{0D5B78D2-39CE-483E-9A14-9104EE6E0D80}">
      <dgm:prSet/>
      <dgm:spPr/>
      <dgm:t>
        <a:bodyPr/>
        <a:lstStyle/>
        <a:p>
          <a:endParaRPr lang="en-US"/>
        </a:p>
      </dgm:t>
    </dgm:pt>
    <dgm:pt modelId="{34666C94-5D05-4BA2-8841-66E3DE508150}" type="sibTrans" cxnId="{0D5B78D2-39CE-483E-9A14-9104EE6E0D80}">
      <dgm:prSet/>
      <dgm:spPr/>
      <dgm:t>
        <a:bodyPr/>
        <a:lstStyle/>
        <a:p>
          <a:endParaRPr lang="en-US"/>
        </a:p>
      </dgm:t>
    </dgm:pt>
    <dgm:pt modelId="{8D6DA4F4-7612-446A-9CE9-73B833D70F1F}">
      <dgm:prSet/>
      <dgm:spPr/>
      <dgm:t>
        <a:bodyPr/>
        <a:lstStyle/>
        <a:p>
          <a:r>
            <a:rPr lang="en-GB"/>
            <a:t>Country-based filtering system</a:t>
          </a:r>
          <a:endParaRPr lang="en-US"/>
        </a:p>
      </dgm:t>
    </dgm:pt>
    <dgm:pt modelId="{DC5D64D6-AC21-446B-933F-9F33F78AC17B}" type="parTrans" cxnId="{597B7084-942C-4C83-9925-DEBBF21D28B9}">
      <dgm:prSet/>
      <dgm:spPr/>
      <dgm:t>
        <a:bodyPr/>
        <a:lstStyle/>
        <a:p>
          <a:endParaRPr lang="en-US"/>
        </a:p>
      </dgm:t>
    </dgm:pt>
    <dgm:pt modelId="{C8D239BF-0767-41F0-A18D-1F1E25A29330}" type="sibTrans" cxnId="{597B7084-942C-4C83-9925-DEBBF21D28B9}">
      <dgm:prSet/>
      <dgm:spPr/>
      <dgm:t>
        <a:bodyPr/>
        <a:lstStyle/>
        <a:p>
          <a:endParaRPr lang="en-US"/>
        </a:p>
      </dgm:t>
    </dgm:pt>
    <dgm:pt modelId="{46AD146E-6AF3-461D-8A43-4818B414960E}">
      <dgm:prSet/>
      <dgm:spPr/>
      <dgm:t>
        <a:bodyPr/>
        <a:lstStyle/>
        <a:p>
          <a:r>
            <a:rPr lang="en-GB"/>
            <a:t>Treeview for displaying accident reports data</a:t>
          </a:r>
          <a:endParaRPr lang="en-US"/>
        </a:p>
      </dgm:t>
    </dgm:pt>
    <dgm:pt modelId="{AEA93780-CBB6-47DE-9B25-B6BC2D002488}" type="parTrans" cxnId="{98145422-BF81-43F2-862B-B4339208739D}">
      <dgm:prSet/>
      <dgm:spPr/>
      <dgm:t>
        <a:bodyPr/>
        <a:lstStyle/>
        <a:p>
          <a:endParaRPr lang="en-US"/>
        </a:p>
      </dgm:t>
    </dgm:pt>
    <dgm:pt modelId="{466F509B-22D6-4D55-8807-2307DA42F811}" type="sibTrans" cxnId="{98145422-BF81-43F2-862B-B4339208739D}">
      <dgm:prSet/>
      <dgm:spPr/>
      <dgm:t>
        <a:bodyPr/>
        <a:lstStyle/>
        <a:p>
          <a:endParaRPr lang="en-US"/>
        </a:p>
      </dgm:t>
    </dgm:pt>
    <dgm:pt modelId="{5F64E094-7BC1-4A14-9E41-DE72F92A0210}">
      <dgm:prSet/>
      <dgm:spPr/>
      <dgm:t>
        <a:bodyPr/>
        <a:lstStyle/>
        <a:p>
          <a:r>
            <a:rPr lang="en-GB"/>
            <a:t>Visual indicators styled as railway elements</a:t>
          </a:r>
          <a:endParaRPr lang="en-US"/>
        </a:p>
      </dgm:t>
    </dgm:pt>
    <dgm:pt modelId="{E2A50372-BADB-4429-8B30-BA782D113F9E}" type="parTrans" cxnId="{F39512F5-0532-4192-9D92-30C47FD12533}">
      <dgm:prSet/>
      <dgm:spPr/>
      <dgm:t>
        <a:bodyPr/>
        <a:lstStyle/>
        <a:p>
          <a:endParaRPr lang="en-US"/>
        </a:p>
      </dgm:t>
    </dgm:pt>
    <dgm:pt modelId="{F812A902-C8FF-48B8-BAE0-09A45484A5E3}" type="sibTrans" cxnId="{F39512F5-0532-4192-9D92-30C47FD12533}">
      <dgm:prSet/>
      <dgm:spPr/>
      <dgm:t>
        <a:bodyPr/>
        <a:lstStyle/>
        <a:p>
          <a:endParaRPr lang="en-US"/>
        </a:p>
      </dgm:t>
    </dgm:pt>
    <dgm:pt modelId="{1C65BC88-AE80-4FC8-8175-9D8F1D84DBEA}">
      <dgm:prSet/>
      <dgm:spPr/>
      <dgm:t>
        <a:bodyPr/>
        <a:lstStyle/>
        <a:p>
          <a:r>
            <a:rPr lang="en-GB"/>
            <a:t>Tabbed interface for PDF content and analysis results</a:t>
          </a:r>
          <a:endParaRPr lang="en-US"/>
        </a:p>
      </dgm:t>
    </dgm:pt>
    <dgm:pt modelId="{B06255E1-BE14-4876-AD7E-79E9613F075E}" type="parTrans" cxnId="{2DD40EDC-9ECA-4CD8-960F-9BC576DCA596}">
      <dgm:prSet/>
      <dgm:spPr/>
      <dgm:t>
        <a:bodyPr/>
        <a:lstStyle/>
        <a:p>
          <a:endParaRPr lang="en-US"/>
        </a:p>
      </dgm:t>
    </dgm:pt>
    <dgm:pt modelId="{FD4864D3-4A95-4371-B131-88E8BB77D815}" type="sibTrans" cxnId="{2DD40EDC-9ECA-4CD8-960F-9BC576DCA596}">
      <dgm:prSet/>
      <dgm:spPr/>
      <dgm:t>
        <a:bodyPr/>
        <a:lstStyle/>
        <a:p>
          <a:endParaRPr lang="en-US"/>
        </a:p>
      </dgm:t>
    </dgm:pt>
    <dgm:pt modelId="{4E638BA7-C6D0-4744-B46F-A757AC48CA56}">
      <dgm:prSet/>
      <dgm:spPr/>
      <dgm:t>
        <a:bodyPr/>
        <a:lstStyle/>
        <a:p>
          <a:r>
            <a:rPr lang="en-GB"/>
            <a:t>Threaded background processing for AI analysis</a:t>
          </a:r>
          <a:endParaRPr lang="en-US"/>
        </a:p>
      </dgm:t>
    </dgm:pt>
    <dgm:pt modelId="{09095156-3B5C-4FC9-9690-7F7216C34082}" type="parTrans" cxnId="{64419C17-EF23-41D8-A55B-11B9460F1368}">
      <dgm:prSet/>
      <dgm:spPr/>
      <dgm:t>
        <a:bodyPr/>
        <a:lstStyle/>
        <a:p>
          <a:endParaRPr lang="en-US"/>
        </a:p>
      </dgm:t>
    </dgm:pt>
    <dgm:pt modelId="{F64E7471-78A6-49A3-9466-6D9F8F6220DA}" type="sibTrans" cxnId="{64419C17-EF23-41D8-A55B-11B9460F1368}">
      <dgm:prSet/>
      <dgm:spPr/>
      <dgm:t>
        <a:bodyPr/>
        <a:lstStyle/>
        <a:p>
          <a:endParaRPr lang="en-US"/>
        </a:p>
      </dgm:t>
    </dgm:pt>
    <dgm:pt modelId="{7F508666-D607-438F-BD86-13B6E8914724}">
      <dgm:prSet/>
      <dgm:spPr/>
      <dgm:t>
        <a:bodyPr/>
        <a:lstStyle/>
        <a:p>
          <a:r>
            <a:rPr lang="en-GB"/>
            <a:t>Loading animation styled as a railway signal</a:t>
          </a:r>
          <a:endParaRPr lang="en-US"/>
        </a:p>
      </dgm:t>
    </dgm:pt>
    <dgm:pt modelId="{A8E0535C-A4A7-402E-985A-F86087C8EF65}" type="parTrans" cxnId="{396D1E3D-DFB0-4C36-8F17-CBF88FE5003D}">
      <dgm:prSet/>
      <dgm:spPr/>
      <dgm:t>
        <a:bodyPr/>
        <a:lstStyle/>
        <a:p>
          <a:endParaRPr lang="en-US"/>
        </a:p>
      </dgm:t>
    </dgm:pt>
    <dgm:pt modelId="{65C926AD-2210-46CB-8319-C779AC8B8FEF}" type="sibTrans" cxnId="{396D1E3D-DFB0-4C36-8F17-CBF88FE5003D}">
      <dgm:prSet/>
      <dgm:spPr/>
      <dgm:t>
        <a:bodyPr/>
        <a:lstStyle/>
        <a:p>
          <a:endParaRPr lang="en-US"/>
        </a:p>
      </dgm:t>
    </dgm:pt>
    <dgm:pt modelId="{C2588293-2E27-47C4-A95D-2F61BD546D94}">
      <dgm:prSet/>
      <dgm:spPr/>
      <dgm:t>
        <a:bodyPr/>
        <a:lstStyle/>
        <a:p>
          <a:r>
            <a:rPr lang="en-GB"/>
            <a:t>Status bar with railway-themed styling</a:t>
          </a:r>
          <a:endParaRPr lang="en-US"/>
        </a:p>
      </dgm:t>
    </dgm:pt>
    <dgm:pt modelId="{037F5B7F-19DD-4219-B1B5-D7A9001791B0}" type="parTrans" cxnId="{0865BBC1-EFBA-4B66-9729-19512DC7F859}">
      <dgm:prSet/>
      <dgm:spPr/>
      <dgm:t>
        <a:bodyPr/>
        <a:lstStyle/>
        <a:p>
          <a:endParaRPr lang="en-US"/>
        </a:p>
      </dgm:t>
    </dgm:pt>
    <dgm:pt modelId="{E11B6CDD-4386-4CDF-84D9-4D2B9E46DCF7}" type="sibTrans" cxnId="{0865BBC1-EFBA-4B66-9729-19512DC7F859}">
      <dgm:prSet/>
      <dgm:spPr/>
      <dgm:t>
        <a:bodyPr/>
        <a:lstStyle/>
        <a:p>
          <a:endParaRPr lang="en-US"/>
        </a:p>
      </dgm:t>
    </dgm:pt>
    <dgm:pt modelId="{E88103E0-9388-4813-B152-311FCF2FB967}">
      <dgm:prSet/>
      <dgm:spPr/>
      <dgm:t>
        <a:bodyPr/>
        <a:lstStyle/>
        <a:p>
          <a:r>
            <a:rPr lang="en-GB"/>
            <a:t>Automatic saving of analysis results</a:t>
          </a:r>
          <a:endParaRPr lang="en-US"/>
        </a:p>
      </dgm:t>
    </dgm:pt>
    <dgm:pt modelId="{CF008E1D-C249-4FCF-B7D3-B0BD943BDAE6}" type="parTrans" cxnId="{D0AFA524-576E-46BB-BDFC-5D5E301A64ED}">
      <dgm:prSet/>
      <dgm:spPr/>
      <dgm:t>
        <a:bodyPr/>
        <a:lstStyle/>
        <a:p>
          <a:endParaRPr lang="en-US"/>
        </a:p>
      </dgm:t>
    </dgm:pt>
    <dgm:pt modelId="{4CE8F95A-B40C-443E-9F44-A765535FC79B}" type="sibTrans" cxnId="{D0AFA524-576E-46BB-BDFC-5D5E301A64ED}">
      <dgm:prSet/>
      <dgm:spPr/>
      <dgm:t>
        <a:bodyPr/>
        <a:lstStyle/>
        <a:p>
          <a:endParaRPr lang="en-US"/>
        </a:p>
      </dgm:t>
    </dgm:pt>
    <dgm:pt modelId="{910997FB-D7D1-48B5-A077-2D7CDAD90280}" type="pres">
      <dgm:prSet presAssocID="{B843E8BD-D58B-48F2-A6C4-4FC52A2E5383}" presName="linear" presStyleCnt="0">
        <dgm:presLayoutVars>
          <dgm:animLvl val="lvl"/>
          <dgm:resizeHandles val="exact"/>
        </dgm:presLayoutVars>
      </dgm:prSet>
      <dgm:spPr/>
    </dgm:pt>
    <dgm:pt modelId="{D256814B-3BCC-4AD0-8101-D7BC54B57D70}" type="pres">
      <dgm:prSet presAssocID="{1A612B2E-E65A-4CA4-B012-ADBDE5D2F11F}" presName="parentText" presStyleLbl="node1" presStyleIdx="0" presStyleCnt="12">
        <dgm:presLayoutVars>
          <dgm:chMax val="0"/>
          <dgm:bulletEnabled val="1"/>
        </dgm:presLayoutVars>
      </dgm:prSet>
      <dgm:spPr/>
    </dgm:pt>
    <dgm:pt modelId="{35745D2A-981D-47C6-B981-DB9116990A62}" type="pres">
      <dgm:prSet presAssocID="{D91E9A06-E4CA-4381-A14F-F685E836EE24}" presName="spacer" presStyleCnt="0"/>
      <dgm:spPr/>
    </dgm:pt>
    <dgm:pt modelId="{761C6274-7B92-4A5C-ABBE-4F3DF7C2585D}" type="pres">
      <dgm:prSet presAssocID="{19540B29-6143-462D-A621-6A7EA86FAF3F}" presName="parentText" presStyleLbl="node1" presStyleIdx="1" presStyleCnt="12">
        <dgm:presLayoutVars>
          <dgm:chMax val="0"/>
          <dgm:bulletEnabled val="1"/>
        </dgm:presLayoutVars>
      </dgm:prSet>
      <dgm:spPr/>
    </dgm:pt>
    <dgm:pt modelId="{F566802C-8099-4405-9482-0ADA043EFB9E}" type="pres">
      <dgm:prSet presAssocID="{4BB45351-2A4E-4512-A37C-CE8A126CDC12}" presName="spacer" presStyleCnt="0"/>
      <dgm:spPr/>
    </dgm:pt>
    <dgm:pt modelId="{0C38BF48-32AC-4305-A54C-A2E6C2148C60}" type="pres">
      <dgm:prSet presAssocID="{B6F299F0-F8C6-47F2-AC64-FCA0F07D9915}" presName="parentText" presStyleLbl="node1" presStyleIdx="2" presStyleCnt="12">
        <dgm:presLayoutVars>
          <dgm:chMax val="0"/>
          <dgm:bulletEnabled val="1"/>
        </dgm:presLayoutVars>
      </dgm:prSet>
      <dgm:spPr/>
    </dgm:pt>
    <dgm:pt modelId="{F3ECD7C1-171B-4BFB-809C-F5D5E7BD3FD8}" type="pres">
      <dgm:prSet presAssocID="{7782B0C8-77EE-4290-9336-E1402572A1AB}" presName="spacer" presStyleCnt="0"/>
      <dgm:spPr/>
    </dgm:pt>
    <dgm:pt modelId="{108425EF-79CB-4431-8779-DB6141651362}" type="pres">
      <dgm:prSet presAssocID="{7BC967E1-0F5E-4D12-BDCB-C84B613462DE}" presName="parentText" presStyleLbl="node1" presStyleIdx="3" presStyleCnt="12">
        <dgm:presLayoutVars>
          <dgm:chMax val="0"/>
          <dgm:bulletEnabled val="1"/>
        </dgm:presLayoutVars>
      </dgm:prSet>
      <dgm:spPr/>
    </dgm:pt>
    <dgm:pt modelId="{07048C3A-80B3-4D60-9982-60711C8E242B}" type="pres">
      <dgm:prSet presAssocID="{34666C94-5D05-4BA2-8841-66E3DE508150}" presName="spacer" presStyleCnt="0"/>
      <dgm:spPr/>
    </dgm:pt>
    <dgm:pt modelId="{982ABA9D-A46A-437C-BEA5-0D4B94F8DD0B}" type="pres">
      <dgm:prSet presAssocID="{8D6DA4F4-7612-446A-9CE9-73B833D70F1F}" presName="parentText" presStyleLbl="node1" presStyleIdx="4" presStyleCnt="12">
        <dgm:presLayoutVars>
          <dgm:chMax val="0"/>
          <dgm:bulletEnabled val="1"/>
        </dgm:presLayoutVars>
      </dgm:prSet>
      <dgm:spPr/>
    </dgm:pt>
    <dgm:pt modelId="{5FC50BAF-6C8F-43F4-96D5-F9984A67F0F9}" type="pres">
      <dgm:prSet presAssocID="{C8D239BF-0767-41F0-A18D-1F1E25A29330}" presName="spacer" presStyleCnt="0"/>
      <dgm:spPr/>
    </dgm:pt>
    <dgm:pt modelId="{889424EF-4185-4D8F-BE47-DCD0E5AC25EC}" type="pres">
      <dgm:prSet presAssocID="{46AD146E-6AF3-461D-8A43-4818B414960E}" presName="parentText" presStyleLbl="node1" presStyleIdx="5" presStyleCnt="12">
        <dgm:presLayoutVars>
          <dgm:chMax val="0"/>
          <dgm:bulletEnabled val="1"/>
        </dgm:presLayoutVars>
      </dgm:prSet>
      <dgm:spPr/>
    </dgm:pt>
    <dgm:pt modelId="{FCDAEE81-CC1C-4DD4-8165-9AE9C0520688}" type="pres">
      <dgm:prSet presAssocID="{466F509B-22D6-4D55-8807-2307DA42F811}" presName="spacer" presStyleCnt="0"/>
      <dgm:spPr/>
    </dgm:pt>
    <dgm:pt modelId="{73D239F0-59CF-4CB6-BAD6-56DD2A5239A3}" type="pres">
      <dgm:prSet presAssocID="{5F64E094-7BC1-4A14-9E41-DE72F92A0210}" presName="parentText" presStyleLbl="node1" presStyleIdx="6" presStyleCnt="12">
        <dgm:presLayoutVars>
          <dgm:chMax val="0"/>
          <dgm:bulletEnabled val="1"/>
        </dgm:presLayoutVars>
      </dgm:prSet>
      <dgm:spPr/>
    </dgm:pt>
    <dgm:pt modelId="{688ED4B3-CD8D-4FCD-A080-A6C2559B0DD8}" type="pres">
      <dgm:prSet presAssocID="{F812A902-C8FF-48B8-BAE0-09A45484A5E3}" presName="spacer" presStyleCnt="0"/>
      <dgm:spPr/>
    </dgm:pt>
    <dgm:pt modelId="{77A73E8C-AC8B-4711-BF6B-5E1D7BDDDDEA}" type="pres">
      <dgm:prSet presAssocID="{1C65BC88-AE80-4FC8-8175-9D8F1D84DBEA}" presName="parentText" presStyleLbl="node1" presStyleIdx="7" presStyleCnt="12">
        <dgm:presLayoutVars>
          <dgm:chMax val="0"/>
          <dgm:bulletEnabled val="1"/>
        </dgm:presLayoutVars>
      </dgm:prSet>
      <dgm:spPr/>
    </dgm:pt>
    <dgm:pt modelId="{FE503036-64F7-459E-B736-B2C34DE19144}" type="pres">
      <dgm:prSet presAssocID="{FD4864D3-4A95-4371-B131-88E8BB77D815}" presName="spacer" presStyleCnt="0"/>
      <dgm:spPr/>
    </dgm:pt>
    <dgm:pt modelId="{D7C2C0B5-C027-4235-89AE-B36276923575}" type="pres">
      <dgm:prSet presAssocID="{4E638BA7-C6D0-4744-B46F-A757AC48CA56}" presName="parentText" presStyleLbl="node1" presStyleIdx="8" presStyleCnt="12">
        <dgm:presLayoutVars>
          <dgm:chMax val="0"/>
          <dgm:bulletEnabled val="1"/>
        </dgm:presLayoutVars>
      </dgm:prSet>
      <dgm:spPr/>
    </dgm:pt>
    <dgm:pt modelId="{307B97FF-929C-48EA-9F67-3F065645BBB8}" type="pres">
      <dgm:prSet presAssocID="{F64E7471-78A6-49A3-9466-6D9F8F6220DA}" presName="spacer" presStyleCnt="0"/>
      <dgm:spPr/>
    </dgm:pt>
    <dgm:pt modelId="{835E2A9C-5ABF-4D8A-97D2-309FF4573E6E}" type="pres">
      <dgm:prSet presAssocID="{7F508666-D607-438F-BD86-13B6E8914724}" presName="parentText" presStyleLbl="node1" presStyleIdx="9" presStyleCnt="12">
        <dgm:presLayoutVars>
          <dgm:chMax val="0"/>
          <dgm:bulletEnabled val="1"/>
        </dgm:presLayoutVars>
      </dgm:prSet>
      <dgm:spPr/>
    </dgm:pt>
    <dgm:pt modelId="{557708C3-E82A-4225-978E-DBEFFBDD9630}" type="pres">
      <dgm:prSet presAssocID="{65C926AD-2210-46CB-8319-C779AC8B8FEF}" presName="spacer" presStyleCnt="0"/>
      <dgm:spPr/>
    </dgm:pt>
    <dgm:pt modelId="{7EE8802E-E843-4ED0-A7B7-0CAD197DB88F}" type="pres">
      <dgm:prSet presAssocID="{C2588293-2E27-47C4-A95D-2F61BD546D94}" presName="parentText" presStyleLbl="node1" presStyleIdx="10" presStyleCnt="12">
        <dgm:presLayoutVars>
          <dgm:chMax val="0"/>
          <dgm:bulletEnabled val="1"/>
        </dgm:presLayoutVars>
      </dgm:prSet>
      <dgm:spPr/>
    </dgm:pt>
    <dgm:pt modelId="{39D603D7-EFFF-4D7C-B3B5-B8595F7D2742}" type="pres">
      <dgm:prSet presAssocID="{E11B6CDD-4386-4CDF-84D9-4D2B9E46DCF7}" presName="spacer" presStyleCnt="0"/>
      <dgm:spPr/>
    </dgm:pt>
    <dgm:pt modelId="{7CE5B9B7-2150-4519-9E7D-00748D064ED0}" type="pres">
      <dgm:prSet presAssocID="{E88103E0-9388-4813-B152-311FCF2FB967}" presName="parentText" presStyleLbl="node1" presStyleIdx="11" presStyleCnt="12">
        <dgm:presLayoutVars>
          <dgm:chMax val="0"/>
          <dgm:bulletEnabled val="1"/>
        </dgm:presLayoutVars>
      </dgm:prSet>
      <dgm:spPr/>
    </dgm:pt>
  </dgm:ptLst>
  <dgm:cxnLst>
    <dgm:cxn modelId="{64419C17-EF23-41D8-A55B-11B9460F1368}" srcId="{B843E8BD-D58B-48F2-A6C4-4FC52A2E5383}" destId="{4E638BA7-C6D0-4744-B46F-A757AC48CA56}" srcOrd="8" destOrd="0" parTransId="{09095156-3B5C-4FC9-9690-7F7216C34082}" sibTransId="{F64E7471-78A6-49A3-9466-6D9F8F6220DA}"/>
    <dgm:cxn modelId="{DA91321A-0966-49A9-A1B5-639F10263930}" type="presOf" srcId="{1C65BC88-AE80-4FC8-8175-9D8F1D84DBEA}" destId="{77A73E8C-AC8B-4711-BF6B-5E1D7BDDDDEA}" srcOrd="0" destOrd="0" presId="urn:microsoft.com/office/officeart/2005/8/layout/vList2"/>
    <dgm:cxn modelId="{98145422-BF81-43F2-862B-B4339208739D}" srcId="{B843E8BD-D58B-48F2-A6C4-4FC52A2E5383}" destId="{46AD146E-6AF3-461D-8A43-4818B414960E}" srcOrd="5" destOrd="0" parTransId="{AEA93780-CBB6-47DE-9B25-B6BC2D002488}" sibTransId="{466F509B-22D6-4D55-8807-2307DA42F811}"/>
    <dgm:cxn modelId="{D0AFA524-576E-46BB-BDFC-5D5E301A64ED}" srcId="{B843E8BD-D58B-48F2-A6C4-4FC52A2E5383}" destId="{E88103E0-9388-4813-B152-311FCF2FB967}" srcOrd="11" destOrd="0" parTransId="{CF008E1D-C249-4FCF-B7D3-B0BD943BDAE6}" sibTransId="{4CE8F95A-B40C-443E-9F44-A765535FC79B}"/>
    <dgm:cxn modelId="{C3496136-C581-4F88-9ABB-E893C2E45444}" type="presOf" srcId="{4E638BA7-C6D0-4744-B46F-A757AC48CA56}" destId="{D7C2C0B5-C027-4235-89AE-B36276923575}" srcOrd="0" destOrd="0" presId="urn:microsoft.com/office/officeart/2005/8/layout/vList2"/>
    <dgm:cxn modelId="{396D1E3D-DFB0-4C36-8F17-CBF88FE5003D}" srcId="{B843E8BD-D58B-48F2-A6C4-4FC52A2E5383}" destId="{7F508666-D607-438F-BD86-13B6E8914724}" srcOrd="9" destOrd="0" parTransId="{A8E0535C-A4A7-402E-985A-F86087C8EF65}" sibTransId="{65C926AD-2210-46CB-8319-C779AC8B8FEF}"/>
    <dgm:cxn modelId="{C8855366-13E3-4459-A898-8A50525D3090}" type="presOf" srcId="{B843E8BD-D58B-48F2-A6C4-4FC52A2E5383}" destId="{910997FB-D7D1-48B5-A077-2D7CDAD90280}" srcOrd="0" destOrd="0" presId="urn:microsoft.com/office/officeart/2005/8/layout/vList2"/>
    <dgm:cxn modelId="{5EF1916D-14B4-4A78-81C3-31BEFEE1E1EC}" type="presOf" srcId="{C2588293-2E27-47C4-A95D-2F61BD546D94}" destId="{7EE8802E-E843-4ED0-A7B7-0CAD197DB88F}" srcOrd="0" destOrd="0" presId="urn:microsoft.com/office/officeart/2005/8/layout/vList2"/>
    <dgm:cxn modelId="{99862B78-A6E0-488A-80B5-0D3F60E8B254}" srcId="{B843E8BD-D58B-48F2-A6C4-4FC52A2E5383}" destId="{1A612B2E-E65A-4CA4-B012-ADBDE5D2F11F}" srcOrd="0" destOrd="0" parTransId="{7EFE0991-3AFA-4EE5-8867-EB2688880B16}" sibTransId="{D91E9A06-E4CA-4381-A14F-F685E836EE24}"/>
    <dgm:cxn modelId="{597B7084-942C-4C83-9925-DEBBF21D28B9}" srcId="{B843E8BD-D58B-48F2-A6C4-4FC52A2E5383}" destId="{8D6DA4F4-7612-446A-9CE9-73B833D70F1F}" srcOrd="4" destOrd="0" parTransId="{DC5D64D6-AC21-446B-933F-9F33F78AC17B}" sibTransId="{C8D239BF-0767-41F0-A18D-1F1E25A29330}"/>
    <dgm:cxn modelId="{5EE95E86-CAF3-4790-B9FD-7CA1D31D4268}" type="presOf" srcId="{8D6DA4F4-7612-446A-9CE9-73B833D70F1F}" destId="{982ABA9D-A46A-437C-BEA5-0D4B94F8DD0B}" srcOrd="0" destOrd="0" presId="urn:microsoft.com/office/officeart/2005/8/layout/vList2"/>
    <dgm:cxn modelId="{68FA849B-6414-43C1-8B6E-D15CD4BE2172}" srcId="{B843E8BD-D58B-48F2-A6C4-4FC52A2E5383}" destId="{19540B29-6143-462D-A621-6A7EA86FAF3F}" srcOrd="1" destOrd="0" parTransId="{AB861860-43D0-4244-A684-C7F039B18632}" sibTransId="{4BB45351-2A4E-4512-A37C-CE8A126CDC12}"/>
    <dgm:cxn modelId="{FFC150AE-1B27-44D6-B8C5-E26ED91C6056}" type="presOf" srcId="{5F64E094-7BC1-4A14-9E41-DE72F92A0210}" destId="{73D239F0-59CF-4CB6-BAD6-56DD2A5239A3}" srcOrd="0" destOrd="0" presId="urn:microsoft.com/office/officeart/2005/8/layout/vList2"/>
    <dgm:cxn modelId="{683051B6-61AF-4172-9B50-EA678539AE0B}" type="presOf" srcId="{E88103E0-9388-4813-B152-311FCF2FB967}" destId="{7CE5B9B7-2150-4519-9E7D-00748D064ED0}" srcOrd="0" destOrd="0" presId="urn:microsoft.com/office/officeart/2005/8/layout/vList2"/>
    <dgm:cxn modelId="{0865BBC1-EFBA-4B66-9729-19512DC7F859}" srcId="{B843E8BD-D58B-48F2-A6C4-4FC52A2E5383}" destId="{C2588293-2E27-47C4-A95D-2F61BD546D94}" srcOrd="10" destOrd="0" parTransId="{037F5B7F-19DD-4219-B1B5-D7A9001791B0}" sibTransId="{E11B6CDD-4386-4CDF-84D9-4D2B9E46DCF7}"/>
    <dgm:cxn modelId="{CEBA4EC6-6A94-4E46-8937-10598F3FE3B0}" type="presOf" srcId="{46AD146E-6AF3-461D-8A43-4818B414960E}" destId="{889424EF-4185-4D8F-BE47-DCD0E5AC25EC}" srcOrd="0" destOrd="0" presId="urn:microsoft.com/office/officeart/2005/8/layout/vList2"/>
    <dgm:cxn modelId="{BE2184CB-835A-461F-9036-3F9261169933}" srcId="{B843E8BD-D58B-48F2-A6C4-4FC52A2E5383}" destId="{B6F299F0-F8C6-47F2-AC64-FCA0F07D9915}" srcOrd="2" destOrd="0" parTransId="{64EA8AB6-B723-414B-8DD0-74F1929BE178}" sibTransId="{7782B0C8-77EE-4290-9336-E1402572A1AB}"/>
    <dgm:cxn modelId="{ED96B9CF-1731-4D2F-83CD-F4FE97752FC4}" type="presOf" srcId="{B6F299F0-F8C6-47F2-AC64-FCA0F07D9915}" destId="{0C38BF48-32AC-4305-A54C-A2E6C2148C60}" srcOrd="0" destOrd="0" presId="urn:microsoft.com/office/officeart/2005/8/layout/vList2"/>
    <dgm:cxn modelId="{0D5B78D2-39CE-483E-9A14-9104EE6E0D80}" srcId="{B843E8BD-D58B-48F2-A6C4-4FC52A2E5383}" destId="{7BC967E1-0F5E-4D12-BDCB-C84B613462DE}" srcOrd="3" destOrd="0" parTransId="{0F13A358-3242-4523-8A84-516BDE751481}" sibTransId="{34666C94-5D05-4BA2-8841-66E3DE508150}"/>
    <dgm:cxn modelId="{2DD40EDC-9ECA-4CD8-960F-9BC576DCA596}" srcId="{B843E8BD-D58B-48F2-A6C4-4FC52A2E5383}" destId="{1C65BC88-AE80-4FC8-8175-9D8F1D84DBEA}" srcOrd="7" destOrd="0" parTransId="{B06255E1-BE14-4876-AD7E-79E9613F075E}" sibTransId="{FD4864D3-4A95-4371-B131-88E8BB77D815}"/>
    <dgm:cxn modelId="{7DDA17E2-D291-4815-A45F-B6A9BB94771C}" type="presOf" srcId="{19540B29-6143-462D-A621-6A7EA86FAF3F}" destId="{761C6274-7B92-4A5C-ABBE-4F3DF7C2585D}" srcOrd="0" destOrd="0" presId="urn:microsoft.com/office/officeart/2005/8/layout/vList2"/>
    <dgm:cxn modelId="{C8014CEB-7214-4668-A55E-75CD714B3355}" type="presOf" srcId="{1A612B2E-E65A-4CA4-B012-ADBDE5D2F11F}" destId="{D256814B-3BCC-4AD0-8101-D7BC54B57D70}" srcOrd="0" destOrd="0" presId="urn:microsoft.com/office/officeart/2005/8/layout/vList2"/>
    <dgm:cxn modelId="{130185F1-AD7E-4F3D-88CE-0DF1B8FDC0E8}" type="presOf" srcId="{7BC967E1-0F5E-4D12-BDCB-C84B613462DE}" destId="{108425EF-79CB-4431-8779-DB6141651362}" srcOrd="0" destOrd="0" presId="urn:microsoft.com/office/officeart/2005/8/layout/vList2"/>
    <dgm:cxn modelId="{9B6600F5-5B8F-4CA8-A975-AD312FE56759}" type="presOf" srcId="{7F508666-D607-438F-BD86-13B6E8914724}" destId="{835E2A9C-5ABF-4D8A-97D2-309FF4573E6E}" srcOrd="0" destOrd="0" presId="urn:microsoft.com/office/officeart/2005/8/layout/vList2"/>
    <dgm:cxn modelId="{F39512F5-0532-4192-9D92-30C47FD12533}" srcId="{B843E8BD-D58B-48F2-A6C4-4FC52A2E5383}" destId="{5F64E094-7BC1-4A14-9E41-DE72F92A0210}" srcOrd="6" destOrd="0" parTransId="{E2A50372-BADB-4429-8B30-BA782D113F9E}" sibTransId="{F812A902-C8FF-48B8-BAE0-09A45484A5E3}"/>
    <dgm:cxn modelId="{072C1443-AA5A-4186-B2CF-EEE60E338B8B}" type="presParOf" srcId="{910997FB-D7D1-48B5-A077-2D7CDAD90280}" destId="{D256814B-3BCC-4AD0-8101-D7BC54B57D70}" srcOrd="0" destOrd="0" presId="urn:microsoft.com/office/officeart/2005/8/layout/vList2"/>
    <dgm:cxn modelId="{00E4E9F3-2566-4014-8862-9C5450907E58}" type="presParOf" srcId="{910997FB-D7D1-48B5-A077-2D7CDAD90280}" destId="{35745D2A-981D-47C6-B981-DB9116990A62}" srcOrd="1" destOrd="0" presId="urn:microsoft.com/office/officeart/2005/8/layout/vList2"/>
    <dgm:cxn modelId="{000B3230-A742-47F6-9FE8-4455EE23A01A}" type="presParOf" srcId="{910997FB-D7D1-48B5-A077-2D7CDAD90280}" destId="{761C6274-7B92-4A5C-ABBE-4F3DF7C2585D}" srcOrd="2" destOrd="0" presId="urn:microsoft.com/office/officeart/2005/8/layout/vList2"/>
    <dgm:cxn modelId="{CAE8B336-5E05-4125-BDD9-AB80DFBAD967}" type="presParOf" srcId="{910997FB-D7D1-48B5-A077-2D7CDAD90280}" destId="{F566802C-8099-4405-9482-0ADA043EFB9E}" srcOrd="3" destOrd="0" presId="urn:microsoft.com/office/officeart/2005/8/layout/vList2"/>
    <dgm:cxn modelId="{C77D170C-D132-4301-BF71-9736CBEE2417}" type="presParOf" srcId="{910997FB-D7D1-48B5-A077-2D7CDAD90280}" destId="{0C38BF48-32AC-4305-A54C-A2E6C2148C60}" srcOrd="4" destOrd="0" presId="urn:microsoft.com/office/officeart/2005/8/layout/vList2"/>
    <dgm:cxn modelId="{B070E14B-49F1-4164-8457-BE74A3C68F18}" type="presParOf" srcId="{910997FB-D7D1-48B5-A077-2D7CDAD90280}" destId="{F3ECD7C1-171B-4BFB-809C-F5D5E7BD3FD8}" srcOrd="5" destOrd="0" presId="urn:microsoft.com/office/officeart/2005/8/layout/vList2"/>
    <dgm:cxn modelId="{5D80664A-B830-4087-AEB3-1C8054A8F965}" type="presParOf" srcId="{910997FB-D7D1-48B5-A077-2D7CDAD90280}" destId="{108425EF-79CB-4431-8779-DB6141651362}" srcOrd="6" destOrd="0" presId="urn:microsoft.com/office/officeart/2005/8/layout/vList2"/>
    <dgm:cxn modelId="{879CAD91-2B41-4EF7-9E93-6C72825CDCC0}" type="presParOf" srcId="{910997FB-D7D1-48B5-A077-2D7CDAD90280}" destId="{07048C3A-80B3-4D60-9982-60711C8E242B}" srcOrd="7" destOrd="0" presId="urn:microsoft.com/office/officeart/2005/8/layout/vList2"/>
    <dgm:cxn modelId="{3770FE58-DD92-4202-87D6-C6A3FA6ADD44}" type="presParOf" srcId="{910997FB-D7D1-48B5-A077-2D7CDAD90280}" destId="{982ABA9D-A46A-437C-BEA5-0D4B94F8DD0B}" srcOrd="8" destOrd="0" presId="urn:microsoft.com/office/officeart/2005/8/layout/vList2"/>
    <dgm:cxn modelId="{B2A8DCC0-EE97-421E-BDF4-54AAC01FBB7E}" type="presParOf" srcId="{910997FB-D7D1-48B5-A077-2D7CDAD90280}" destId="{5FC50BAF-6C8F-43F4-96D5-F9984A67F0F9}" srcOrd="9" destOrd="0" presId="urn:microsoft.com/office/officeart/2005/8/layout/vList2"/>
    <dgm:cxn modelId="{8304E727-04FF-497B-82AF-A9BACB49D1F5}" type="presParOf" srcId="{910997FB-D7D1-48B5-A077-2D7CDAD90280}" destId="{889424EF-4185-4D8F-BE47-DCD0E5AC25EC}" srcOrd="10" destOrd="0" presId="urn:microsoft.com/office/officeart/2005/8/layout/vList2"/>
    <dgm:cxn modelId="{B343432D-5DD6-4F06-A252-3BC597DF1F3B}" type="presParOf" srcId="{910997FB-D7D1-48B5-A077-2D7CDAD90280}" destId="{FCDAEE81-CC1C-4DD4-8165-9AE9C0520688}" srcOrd="11" destOrd="0" presId="urn:microsoft.com/office/officeart/2005/8/layout/vList2"/>
    <dgm:cxn modelId="{D8242AAB-9E89-43A1-A929-C389D2B3B60D}" type="presParOf" srcId="{910997FB-D7D1-48B5-A077-2D7CDAD90280}" destId="{73D239F0-59CF-4CB6-BAD6-56DD2A5239A3}" srcOrd="12" destOrd="0" presId="urn:microsoft.com/office/officeart/2005/8/layout/vList2"/>
    <dgm:cxn modelId="{5536943C-8779-4D45-A2D5-5F94B6AB4AF3}" type="presParOf" srcId="{910997FB-D7D1-48B5-A077-2D7CDAD90280}" destId="{688ED4B3-CD8D-4FCD-A080-A6C2559B0DD8}" srcOrd="13" destOrd="0" presId="urn:microsoft.com/office/officeart/2005/8/layout/vList2"/>
    <dgm:cxn modelId="{81AD5BF5-C22E-4853-8C86-64C1236E2AA0}" type="presParOf" srcId="{910997FB-D7D1-48B5-A077-2D7CDAD90280}" destId="{77A73E8C-AC8B-4711-BF6B-5E1D7BDDDDEA}" srcOrd="14" destOrd="0" presId="urn:microsoft.com/office/officeart/2005/8/layout/vList2"/>
    <dgm:cxn modelId="{AAE74632-067D-4FC4-A7D0-FD535800468E}" type="presParOf" srcId="{910997FB-D7D1-48B5-A077-2D7CDAD90280}" destId="{FE503036-64F7-459E-B736-B2C34DE19144}" srcOrd="15" destOrd="0" presId="urn:microsoft.com/office/officeart/2005/8/layout/vList2"/>
    <dgm:cxn modelId="{FD51628B-FB2B-4DCF-B300-DA876400CA48}" type="presParOf" srcId="{910997FB-D7D1-48B5-A077-2D7CDAD90280}" destId="{D7C2C0B5-C027-4235-89AE-B36276923575}" srcOrd="16" destOrd="0" presId="urn:microsoft.com/office/officeart/2005/8/layout/vList2"/>
    <dgm:cxn modelId="{0FA3AEDB-C0F0-40B6-A3E7-CCAE9838F360}" type="presParOf" srcId="{910997FB-D7D1-48B5-A077-2D7CDAD90280}" destId="{307B97FF-929C-48EA-9F67-3F065645BBB8}" srcOrd="17" destOrd="0" presId="urn:microsoft.com/office/officeart/2005/8/layout/vList2"/>
    <dgm:cxn modelId="{588937C0-A3A7-4E2C-8998-0F2CB5A85F17}" type="presParOf" srcId="{910997FB-D7D1-48B5-A077-2D7CDAD90280}" destId="{835E2A9C-5ABF-4D8A-97D2-309FF4573E6E}" srcOrd="18" destOrd="0" presId="urn:microsoft.com/office/officeart/2005/8/layout/vList2"/>
    <dgm:cxn modelId="{2F720121-1011-4089-A031-00BC27638D42}" type="presParOf" srcId="{910997FB-D7D1-48B5-A077-2D7CDAD90280}" destId="{557708C3-E82A-4225-978E-DBEFFBDD9630}" srcOrd="19" destOrd="0" presId="urn:microsoft.com/office/officeart/2005/8/layout/vList2"/>
    <dgm:cxn modelId="{51E0D77E-7C2A-447E-BBEF-C16EB21CFE9D}" type="presParOf" srcId="{910997FB-D7D1-48B5-A077-2D7CDAD90280}" destId="{7EE8802E-E843-4ED0-A7B7-0CAD197DB88F}" srcOrd="20" destOrd="0" presId="urn:microsoft.com/office/officeart/2005/8/layout/vList2"/>
    <dgm:cxn modelId="{91127D1A-4DB4-4870-AD77-7AF53C66075A}" type="presParOf" srcId="{910997FB-D7D1-48B5-A077-2D7CDAD90280}" destId="{39D603D7-EFFF-4D7C-B3B5-B8595F7D2742}" srcOrd="21" destOrd="0" presId="urn:microsoft.com/office/officeart/2005/8/layout/vList2"/>
    <dgm:cxn modelId="{5B8BE724-3180-4CA8-8E47-A008E3C9B5E9}" type="presParOf" srcId="{910997FB-D7D1-48B5-A077-2D7CDAD90280}" destId="{7CE5B9B7-2150-4519-9E7D-00748D064ED0}" srcOrd="2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2E69690-F056-4BBD-AA50-078A537C5C62}"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51802789-BB17-4003-8B63-17C3689530DD}">
      <dgm:prSet/>
      <dgm:spPr/>
      <dgm:t>
        <a:bodyPr/>
        <a:lstStyle/>
        <a:p>
          <a:r>
            <a:rPr lang="en-GB" b="1"/>
            <a:t>File Menu Options:</a:t>
          </a:r>
          <a:endParaRPr lang="en-US"/>
        </a:p>
      </dgm:t>
    </dgm:pt>
    <dgm:pt modelId="{6BC7C80C-9674-467E-91CB-AF24624ACD1C}" type="parTrans" cxnId="{A8E52B98-5DE9-40E3-9365-8F3E2D772BEA}">
      <dgm:prSet/>
      <dgm:spPr/>
      <dgm:t>
        <a:bodyPr/>
        <a:lstStyle/>
        <a:p>
          <a:endParaRPr lang="en-US"/>
        </a:p>
      </dgm:t>
    </dgm:pt>
    <dgm:pt modelId="{03AD894A-9400-4CA0-835E-EE5F95F1F805}" type="sibTrans" cxnId="{A8E52B98-5DE9-40E3-9365-8F3E2D772BEA}">
      <dgm:prSet/>
      <dgm:spPr/>
      <dgm:t>
        <a:bodyPr/>
        <a:lstStyle/>
        <a:p>
          <a:endParaRPr lang="en-US"/>
        </a:p>
      </dgm:t>
    </dgm:pt>
    <dgm:pt modelId="{002BE0B0-7452-41B0-BE32-DBAD00F5BCF6}">
      <dgm:prSet/>
      <dgm:spPr/>
      <dgm:t>
        <a:bodyPr/>
        <a:lstStyle/>
        <a:p>
          <a:r>
            <a:rPr lang="en-GB"/>
            <a:t>Open Excel File</a:t>
          </a:r>
          <a:endParaRPr lang="en-US"/>
        </a:p>
      </dgm:t>
    </dgm:pt>
    <dgm:pt modelId="{B3689135-C6CB-4599-9E8E-6AD38EB756F4}" type="parTrans" cxnId="{9375C01E-11D3-45FC-8C6F-27B01B5C2F68}">
      <dgm:prSet/>
      <dgm:spPr/>
      <dgm:t>
        <a:bodyPr/>
        <a:lstStyle/>
        <a:p>
          <a:endParaRPr lang="en-US"/>
        </a:p>
      </dgm:t>
    </dgm:pt>
    <dgm:pt modelId="{3ECFBF7A-8C07-4508-B514-EE9BCF59B4AF}" type="sibTrans" cxnId="{9375C01E-11D3-45FC-8C6F-27B01B5C2F68}">
      <dgm:prSet/>
      <dgm:spPr/>
      <dgm:t>
        <a:bodyPr/>
        <a:lstStyle/>
        <a:p>
          <a:endParaRPr lang="en-US"/>
        </a:p>
      </dgm:t>
    </dgm:pt>
    <dgm:pt modelId="{44534BD5-FD67-4F4C-84A4-B66D006D691B}">
      <dgm:prSet/>
      <dgm:spPr/>
      <dgm:t>
        <a:bodyPr/>
        <a:lstStyle/>
        <a:p>
          <a:r>
            <a:rPr lang="en-GB"/>
            <a:t>Change PDF Directory</a:t>
          </a:r>
          <a:endParaRPr lang="en-US"/>
        </a:p>
      </dgm:t>
    </dgm:pt>
    <dgm:pt modelId="{C3183EC3-4470-4A2F-84C3-18249A8A8429}" type="parTrans" cxnId="{28ED102C-0D84-4B6A-B777-758902910655}">
      <dgm:prSet/>
      <dgm:spPr/>
      <dgm:t>
        <a:bodyPr/>
        <a:lstStyle/>
        <a:p>
          <a:endParaRPr lang="en-US"/>
        </a:p>
      </dgm:t>
    </dgm:pt>
    <dgm:pt modelId="{A0EB228C-BFAC-4627-9A65-F0617D044ED9}" type="sibTrans" cxnId="{28ED102C-0D84-4B6A-B777-758902910655}">
      <dgm:prSet/>
      <dgm:spPr/>
      <dgm:t>
        <a:bodyPr/>
        <a:lstStyle/>
        <a:p>
          <a:endParaRPr lang="en-US"/>
        </a:p>
      </dgm:t>
    </dgm:pt>
    <dgm:pt modelId="{52A8DF56-9C50-4F70-8B53-B4411B279ADF}">
      <dgm:prSet/>
      <dgm:spPr/>
      <dgm:t>
        <a:bodyPr/>
        <a:lstStyle/>
        <a:p>
          <a:r>
            <a:rPr lang="en-GB"/>
            <a:t>Set API Key</a:t>
          </a:r>
          <a:endParaRPr lang="en-US"/>
        </a:p>
      </dgm:t>
    </dgm:pt>
    <dgm:pt modelId="{3AF38E83-7295-46DE-B5A6-66E6638AC377}" type="parTrans" cxnId="{8DDFE437-C7B5-448A-AEEA-5A4D7418E82C}">
      <dgm:prSet/>
      <dgm:spPr/>
      <dgm:t>
        <a:bodyPr/>
        <a:lstStyle/>
        <a:p>
          <a:endParaRPr lang="en-US"/>
        </a:p>
      </dgm:t>
    </dgm:pt>
    <dgm:pt modelId="{0C3C756C-591D-403F-BA3B-4B9B463079AC}" type="sibTrans" cxnId="{8DDFE437-C7B5-448A-AEEA-5A4D7418E82C}">
      <dgm:prSet/>
      <dgm:spPr/>
      <dgm:t>
        <a:bodyPr/>
        <a:lstStyle/>
        <a:p>
          <a:endParaRPr lang="en-US"/>
        </a:p>
      </dgm:t>
    </dgm:pt>
    <dgm:pt modelId="{7A731F20-19CB-472D-AF43-E5461BC043DD}">
      <dgm:prSet/>
      <dgm:spPr/>
      <dgm:t>
        <a:bodyPr/>
        <a:lstStyle/>
        <a:p>
          <a:r>
            <a:rPr lang="en-GB"/>
            <a:t>Exit</a:t>
          </a:r>
          <a:endParaRPr lang="en-US"/>
        </a:p>
      </dgm:t>
    </dgm:pt>
    <dgm:pt modelId="{DA558E0F-09CB-401E-868B-FAC27BD345A3}" type="parTrans" cxnId="{1AF7A4C3-60D5-459B-AAA8-4CEE7672D58E}">
      <dgm:prSet/>
      <dgm:spPr/>
      <dgm:t>
        <a:bodyPr/>
        <a:lstStyle/>
        <a:p>
          <a:endParaRPr lang="en-US"/>
        </a:p>
      </dgm:t>
    </dgm:pt>
    <dgm:pt modelId="{4F15CD3F-EA25-4FEE-A8A1-6C14AB1D5500}" type="sibTrans" cxnId="{1AF7A4C3-60D5-459B-AAA8-4CEE7672D58E}">
      <dgm:prSet/>
      <dgm:spPr/>
      <dgm:t>
        <a:bodyPr/>
        <a:lstStyle/>
        <a:p>
          <a:endParaRPr lang="en-US"/>
        </a:p>
      </dgm:t>
    </dgm:pt>
    <dgm:pt modelId="{40524545-EADE-455D-9613-766F146EC8E5}">
      <dgm:prSet/>
      <dgm:spPr/>
      <dgm:t>
        <a:bodyPr/>
        <a:lstStyle/>
        <a:p>
          <a:r>
            <a:rPr lang="en-GB" b="1" dirty="0"/>
            <a:t>Help Menu Options:</a:t>
          </a:r>
          <a:endParaRPr lang="en-US" dirty="0"/>
        </a:p>
      </dgm:t>
    </dgm:pt>
    <dgm:pt modelId="{A4DC9D82-E976-4407-9083-ED4E6F1D01BF}" type="parTrans" cxnId="{0EFEB3C6-83FA-4CCD-A153-0FD0BFA88AE7}">
      <dgm:prSet/>
      <dgm:spPr/>
      <dgm:t>
        <a:bodyPr/>
        <a:lstStyle/>
        <a:p>
          <a:endParaRPr lang="en-US"/>
        </a:p>
      </dgm:t>
    </dgm:pt>
    <dgm:pt modelId="{2D6B3EAB-B4E8-4332-AD03-1C212E7F7BDF}" type="sibTrans" cxnId="{0EFEB3C6-83FA-4CCD-A153-0FD0BFA88AE7}">
      <dgm:prSet/>
      <dgm:spPr/>
      <dgm:t>
        <a:bodyPr/>
        <a:lstStyle/>
        <a:p>
          <a:endParaRPr lang="en-US"/>
        </a:p>
      </dgm:t>
    </dgm:pt>
    <dgm:pt modelId="{4773DCBD-AEAE-4F2F-B257-00E81C996DCA}">
      <dgm:prSet/>
      <dgm:spPr/>
      <dgm:t>
        <a:bodyPr/>
        <a:lstStyle/>
        <a:p>
          <a:r>
            <a:rPr lang="en-GB"/>
            <a:t>About</a:t>
          </a:r>
          <a:endParaRPr lang="en-US"/>
        </a:p>
      </dgm:t>
    </dgm:pt>
    <dgm:pt modelId="{158E8E02-2DCA-4D78-AB74-503853C9135B}" type="parTrans" cxnId="{56691AAA-A247-4AF9-BF80-FDA43241E055}">
      <dgm:prSet/>
      <dgm:spPr/>
      <dgm:t>
        <a:bodyPr/>
        <a:lstStyle/>
        <a:p>
          <a:endParaRPr lang="en-US"/>
        </a:p>
      </dgm:t>
    </dgm:pt>
    <dgm:pt modelId="{C71D09A6-5D97-4EF4-95AC-72A69F7D03D8}" type="sibTrans" cxnId="{56691AAA-A247-4AF9-BF80-FDA43241E055}">
      <dgm:prSet/>
      <dgm:spPr/>
      <dgm:t>
        <a:bodyPr/>
        <a:lstStyle/>
        <a:p>
          <a:endParaRPr lang="en-US"/>
        </a:p>
      </dgm:t>
    </dgm:pt>
    <dgm:pt modelId="{1DEBD24C-54F9-4655-AC35-78685833DF3A}">
      <dgm:prSet/>
      <dgm:spPr/>
      <dgm:t>
        <a:bodyPr/>
        <a:lstStyle/>
        <a:p>
          <a:r>
            <a:rPr lang="en-GB"/>
            <a:t>Help</a:t>
          </a:r>
          <a:endParaRPr lang="en-US"/>
        </a:p>
      </dgm:t>
    </dgm:pt>
    <dgm:pt modelId="{5EBE1625-C73E-4CC2-BC2E-2251321DF0E4}" type="parTrans" cxnId="{1F031BF9-B7CC-4A66-B65F-7571E4F45C8D}">
      <dgm:prSet/>
      <dgm:spPr/>
      <dgm:t>
        <a:bodyPr/>
        <a:lstStyle/>
        <a:p>
          <a:endParaRPr lang="en-US"/>
        </a:p>
      </dgm:t>
    </dgm:pt>
    <dgm:pt modelId="{87507DBC-8190-49B1-AA71-70E990C474F6}" type="sibTrans" cxnId="{1F031BF9-B7CC-4A66-B65F-7571E4F45C8D}">
      <dgm:prSet/>
      <dgm:spPr/>
      <dgm:t>
        <a:bodyPr/>
        <a:lstStyle/>
        <a:p>
          <a:endParaRPr lang="en-US"/>
        </a:p>
      </dgm:t>
    </dgm:pt>
    <dgm:pt modelId="{7B051747-EF04-4989-9ED4-18195C227008}" type="pres">
      <dgm:prSet presAssocID="{32E69690-F056-4BBD-AA50-078A537C5C62}" presName="linear" presStyleCnt="0">
        <dgm:presLayoutVars>
          <dgm:animLvl val="lvl"/>
          <dgm:resizeHandles val="exact"/>
        </dgm:presLayoutVars>
      </dgm:prSet>
      <dgm:spPr/>
    </dgm:pt>
    <dgm:pt modelId="{EADF0B5C-FDD0-4779-B08D-D09736D2BECB}" type="pres">
      <dgm:prSet presAssocID="{51802789-BB17-4003-8B63-17C3689530DD}" presName="parentText" presStyleLbl="node1" presStyleIdx="0" presStyleCnt="8">
        <dgm:presLayoutVars>
          <dgm:chMax val="0"/>
          <dgm:bulletEnabled val="1"/>
        </dgm:presLayoutVars>
      </dgm:prSet>
      <dgm:spPr/>
    </dgm:pt>
    <dgm:pt modelId="{12CE5E62-068A-4128-AA3A-7F3FC097DDB9}" type="pres">
      <dgm:prSet presAssocID="{03AD894A-9400-4CA0-835E-EE5F95F1F805}" presName="spacer" presStyleCnt="0"/>
      <dgm:spPr/>
    </dgm:pt>
    <dgm:pt modelId="{B496B8E5-9BA4-482C-A307-AD4E32FD7148}" type="pres">
      <dgm:prSet presAssocID="{002BE0B0-7452-41B0-BE32-DBAD00F5BCF6}" presName="parentText" presStyleLbl="node1" presStyleIdx="1" presStyleCnt="8">
        <dgm:presLayoutVars>
          <dgm:chMax val="0"/>
          <dgm:bulletEnabled val="1"/>
        </dgm:presLayoutVars>
      </dgm:prSet>
      <dgm:spPr/>
    </dgm:pt>
    <dgm:pt modelId="{244AEA4F-D90F-4065-BBFA-11534DC764A8}" type="pres">
      <dgm:prSet presAssocID="{3ECFBF7A-8C07-4508-B514-EE9BCF59B4AF}" presName="spacer" presStyleCnt="0"/>
      <dgm:spPr/>
    </dgm:pt>
    <dgm:pt modelId="{529C822A-1B1D-4BE8-B27C-334175B96F35}" type="pres">
      <dgm:prSet presAssocID="{44534BD5-FD67-4F4C-84A4-B66D006D691B}" presName="parentText" presStyleLbl="node1" presStyleIdx="2" presStyleCnt="8">
        <dgm:presLayoutVars>
          <dgm:chMax val="0"/>
          <dgm:bulletEnabled val="1"/>
        </dgm:presLayoutVars>
      </dgm:prSet>
      <dgm:spPr/>
    </dgm:pt>
    <dgm:pt modelId="{E0690931-67CE-4C97-B50E-6BF568201C32}" type="pres">
      <dgm:prSet presAssocID="{A0EB228C-BFAC-4627-9A65-F0617D044ED9}" presName="spacer" presStyleCnt="0"/>
      <dgm:spPr/>
    </dgm:pt>
    <dgm:pt modelId="{15BEA2EC-14B9-4F33-8CA8-C297B8AB6FA9}" type="pres">
      <dgm:prSet presAssocID="{52A8DF56-9C50-4F70-8B53-B4411B279ADF}" presName="parentText" presStyleLbl="node1" presStyleIdx="3" presStyleCnt="8">
        <dgm:presLayoutVars>
          <dgm:chMax val="0"/>
          <dgm:bulletEnabled val="1"/>
        </dgm:presLayoutVars>
      </dgm:prSet>
      <dgm:spPr/>
    </dgm:pt>
    <dgm:pt modelId="{3237030D-14A7-483B-A8EE-E62F670FD143}" type="pres">
      <dgm:prSet presAssocID="{0C3C756C-591D-403F-BA3B-4B9B463079AC}" presName="spacer" presStyleCnt="0"/>
      <dgm:spPr/>
    </dgm:pt>
    <dgm:pt modelId="{1AE72FBD-01BB-4352-B24F-7E55B9172DB5}" type="pres">
      <dgm:prSet presAssocID="{7A731F20-19CB-472D-AF43-E5461BC043DD}" presName="parentText" presStyleLbl="node1" presStyleIdx="4" presStyleCnt="8">
        <dgm:presLayoutVars>
          <dgm:chMax val="0"/>
          <dgm:bulletEnabled val="1"/>
        </dgm:presLayoutVars>
      </dgm:prSet>
      <dgm:spPr/>
    </dgm:pt>
    <dgm:pt modelId="{A81AEA6B-2FD5-426D-9555-BD3886851DFB}" type="pres">
      <dgm:prSet presAssocID="{4F15CD3F-EA25-4FEE-A8A1-6C14AB1D5500}" presName="spacer" presStyleCnt="0"/>
      <dgm:spPr/>
    </dgm:pt>
    <dgm:pt modelId="{5321A5BB-7D90-4324-9A52-22E85F1FE215}" type="pres">
      <dgm:prSet presAssocID="{40524545-EADE-455D-9613-766F146EC8E5}" presName="parentText" presStyleLbl="node1" presStyleIdx="5" presStyleCnt="8">
        <dgm:presLayoutVars>
          <dgm:chMax val="0"/>
          <dgm:bulletEnabled val="1"/>
        </dgm:presLayoutVars>
      </dgm:prSet>
      <dgm:spPr/>
    </dgm:pt>
    <dgm:pt modelId="{87208204-297B-46A7-A94E-955DCD749157}" type="pres">
      <dgm:prSet presAssocID="{2D6B3EAB-B4E8-4332-AD03-1C212E7F7BDF}" presName="spacer" presStyleCnt="0"/>
      <dgm:spPr/>
    </dgm:pt>
    <dgm:pt modelId="{75097D03-8333-4877-89D1-AB4A246FD4F8}" type="pres">
      <dgm:prSet presAssocID="{4773DCBD-AEAE-4F2F-B257-00E81C996DCA}" presName="parentText" presStyleLbl="node1" presStyleIdx="6" presStyleCnt="8">
        <dgm:presLayoutVars>
          <dgm:chMax val="0"/>
          <dgm:bulletEnabled val="1"/>
        </dgm:presLayoutVars>
      </dgm:prSet>
      <dgm:spPr/>
    </dgm:pt>
    <dgm:pt modelId="{311AB8CE-8E7F-442B-A01F-F64469DC4570}" type="pres">
      <dgm:prSet presAssocID="{C71D09A6-5D97-4EF4-95AC-72A69F7D03D8}" presName="spacer" presStyleCnt="0"/>
      <dgm:spPr/>
    </dgm:pt>
    <dgm:pt modelId="{8AE4E2EE-6B40-4396-88DF-2D65EE8E977E}" type="pres">
      <dgm:prSet presAssocID="{1DEBD24C-54F9-4655-AC35-78685833DF3A}" presName="parentText" presStyleLbl="node1" presStyleIdx="7" presStyleCnt="8">
        <dgm:presLayoutVars>
          <dgm:chMax val="0"/>
          <dgm:bulletEnabled val="1"/>
        </dgm:presLayoutVars>
      </dgm:prSet>
      <dgm:spPr/>
    </dgm:pt>
  </dgm:ptLst>
  <dgm:cxnLst>
    <dgm:cxn modelId="{9375C01E-11D3-45FC-8C6F-27B01B5C2F68}" srcId="{32E69690-F056-4BBD-AA50-078A537C5C62}" destId="{002BE0B0-7452-41B0-BE32-DBAD00F5BCF6}" srcOrd="1" destOrd="0" parTransId="{B3689135-C6CB-4599-9E8E-6AD38EB756F4}" sibTransId="{3ECFBF7A-8C07-4508-B514-EE9BCF59B4AF}"/>
    <dgm:cxn modelId="{28ED102C-0D84-4B6A-B777-758902910655}" srcId="{32E69690-F056-4BBD-AA50-078A537C5C62}" destId="{44534BD5-FD67-4F4C-84A4-B66D006D691B}" srcOrd="2" destOrd="0" parTransId="{C3183EC3-4470-4A2F-84C3-18249A8A8429}" sibTransId="{A0EB228C-BFAC-4627-9A65-F0617D044ED9}"/>
    <dgm:cxn modelId="{F06D1337-71AF-4FAD-BFA0-ED42EA55CDB8}" type="presOf" srcId="{002BE0B0-7452-41B0-BE32-DBAD00F5BCF6}" destId="{B496B8E5-9BA4-482C-A307-AD4E32FD7148}" srcOrd="0" destOrd="0" presId="urn:microsoft.com/office/officeart/2005/8/layout/vList2"/>
    <dgm:cxn modelId="{8DDFE437-C7B5-448A-AEEA-5A4D7418E82C}" srcId="{32E69690-F056-4BBD-AA50-078A537C5C62}" destId="{52A8DF56-9C50-4F70-8B53-B4411B279ADF}" srcOrd="3" destOrd="0" parTransId="{3AF38E83-7295-46DE-B5A6-66E6638AC377}" sibTransId="{0C3C756C-591D-403F-BA3B-4B9B463079AC}"/>
    <dgm:cxn modelId="{B9DC956A-84E5-456D-8A4B-0C09CE814B66}" type="presOf" srcId="{44534BD5-FD67-4F4C-84A4-B66D006D691B}" destId="{529C822A-1B1D-4BE8-B27C-334175B96F35}" srcOrd="0" destOrd="0" presId="urn:microsoft.com/office/officeart/2005/8/layout/vList2"/>
    <dgm:cxn modelId="{EA2C904B-5C59-4CDA-A015-770E0F1539BE}" type="presOf" srcId="{1DEBD24C-54F9-4655-AC35-78685833DF3A}" destId="{8AE4E2EE-6B40-4396-88DF-2D65EE8E977E}" srcOrd="0" destOrd="0" presId="urn:microsoft.com/office/officeart/2005/8/layout/vList2"/>
    <dgm:cxn modelId="{2B72726D-E717-4BE3-8BD3-78476AFE18EA}" type="presOf" srcId="{32E69690-F056-4BBD-AA50-078A537C5C62}" destId="{7B051747-EF04-4989-9ED4-18195C227008}" srcOrd="0" destOrd="0" presId="urn:microsoft.com/office/officeart/2005/8/layout/vList2"/>
    <dgm:cxn modelId="{0DE08776-D689-4A76-A19B-13B6DE57722D}" type="presOf" srcId="{7A731F20-19CB-472D-AF43-E5461BC043DD}" destId="{1AE72FBD-01BB-4352-B24F-7E55B9172DB5}" srcOrd="0" destOrd="0" presId="urn:microsoft.com/office/officeart/2005/8/layout/vList2"/>
    <dgm:cxn modelId="{A7C30D81-2C7E-45B7-8AD9-FCCC2520C518}" type="presOf" srcId="{4773DCBD-AEAE-4F2F-B257-00E81C996DCA}" destId="{75097D03-8333-4877-89D1-AB4A246FD4F8}" srcOrd="0" destOrd="0" presId="urn:microsoft.com/office/officeart/2005/8/layout/vList2"/>
    <dgm:cxn modelId="{A8E52B98-5DE9-40E3-9365-8F3E2D772BEA}" srcId="{32E69690-F056-4BBD-AA50-078A537C5C62}" destId="{51802789-BB17-4003-8B63-17C3689530DD}" srcOrd="0" destOrd="0" parTransId="{6BC7C80C-9674-467E-91CB-AF24624ACD1C}" sibTransId="{03AD894A-9400-4CA0-835E-EE5F95F1F805}"/>
    <dgm:cxn modelId="{3D8B479D-BDE6-4CF9-AF76-36A63B913515}" type="presOf" srcId="{51802789-BB17-4003-8B63-17C3689530DD}" destId="{EADF0B5C-FDD0-4779-B08D-D09736D2BECB}" srcOrd="0" destOrd="0" presId="urn:microsoft.com/office/officeart/2005/8/layout/vList2"/>
    <dgm:cxn modelId="{56691AAA-A247-4AF9-BF80-FDA43241E055}" srcId="{32E69690-F056-4BBD-AA50-078A537C5C62}" destId="{4773DCBD-AEAE-4F2F-B257-00E81C996DCA}" srcOrd="6" destOrd="0" parTransId="{158E8E02-2DCA-4D78-AB74-503853C9135B}" sibTransId="{C71D09A6-5D97-4EF4-95AC-72A69F7D03D8}"/>
    <dgm:cxn modelId="{1AF7A4C3-60D5-459B-AAA8-4CEE7672D58E}" srcId="{32E69690-F056-4BBD-AA50-078A537C5C62}" destId="{7A731F20-19CB-472D-AF43-E5461BC043DD}" srcOrd="4" destOrd="0" parTransId="{DA558E0F-09CB-401E-868B-FAC27BD345A3}" sibTransId="{4F15CD3F-EA25-4FEE-A8A1-6C14AB1D5500}"/>
    <dgm:cxn modelId="{0EFEB3C6-83FA-4CCD-A153-0FD0BFA88AE7}" srcId="{32E69690-F056-4BBD-AA50-078A537C5C62}" destId="{40524545-EADE-455D-9613-766F146EC8E5}" srcOrd="5" destOrd="0" parTransId="{A4DC9D82-E976-4407-9083-ED4E6F1D01BF}" sibTransId="{2D6B3EAB-B4E8-4332-AD03-1C212E7F7BDF}"/>
    <dgm:cxn modelId="{C6FCC5D2-80DF-4B29-9ED4-9B4A9876FF94}" type="presOf" srcId="{52A8DF56-9C50-4F70-8B53-B4411B279ADF}" destId="{15BEA2EC-14B9-4F33-8CA8-C297B8AB6FA9}" srcOrd="0" destOrd="0" presId="urn:microsoft.com/office/officeart/2005/8/layout/vList2"/>
    <dgm:cxn modelId="{DEDCC8DD-F77B-4D91-ACC3-EFC6D010D0FF}" type="presOf" srcId="{40524545-EADE-455D-9613-766F146EC8E5}" destId="{5321A5BB-7D90-4324-9A52-22E85F1FE215}" srcOrd="0" destOrd="0" presId="urn:microsoft.com/office/officeart/2005/8/layout/vList2"/>
    <dgm:cxn modelId="{1F031BF9-B7CC-4A66-B65F-7571E4F45C8D}" srcId="{32E69690-F056-4BBD-AA50-078A537C5C62}" destId="{1DEBD24C-54F9-4655-AC35-78685833DF3A}" srcOrd="7" destOrd="0" parTransId="{5EBE1625-C73E-4CC2-BC2E-2251321DF0E4}" sibTransId="{87507DBC-8190-49B1-AA71-70E990C474F6}"/>
    <dgm:cxn modelId="{ADFC5A34-9F52-4942-A458-F3D38A19A803}" type="presParOf" srcId="{7B051747-EF04-4989-9ED4-18195C227008}" destId="{EADF0B5C-FDD0-4779-B08D-D09736D2BECB}" srcOrd="0" destOrd="0" presId="urn:microsoft.com/office/officeart/2005/8/layout/vList2"/>
    <dgm:cxn modelId="{800DE290-5A37-4ABA-8C50-451B740ADF9D}" type="presParOf" srcId="{7B051747-EF04-4989-9ED4-18195C227008}" destId="{12CE5E62-068A-4128-AA3A-7F3FC097DDB9}" srcOrd="1" destOrd="0" presId="urn:microsoft.com/office/officeart/2005/8/layout/vList2"/>
    <dgm:cxn modelId="{BDF3BF37-5A68-4B10-945E-388EAC698E89}" type="presParOf" srcId="{7B051747-EF04-4989-9ED4-18195C227008}" destId="{B496B8E5-9BA4-482C-A307-AD4E32FD7148}" srcOrd="2" destOrd="0" presId="urn:microsoft.com/office/officeart/2005/8/layout/vList2"/>
    <dgm:cxn modelId="{47F78D9E-CB00-4A72-BFC7-6950E144C8D4}" type="presParOf" srcId="{7B051747-EF04-4989-9ED4-18195C227008}" destId="{244AEA4F-D90F-4065-BBFA-11534DC764A8}" srcOrd="3" destOrd="0" presId="urn:microsoft.com/office/officeart/2005/8/layout/vList2"/>
    <dgm:cxn modelId="{2D4DB481-EEEF-4432-82BB-0AB895E3676F}" type="presParOf" srcId="{7B051747-EF04-4989-9ED4-18195C227008}" destId="{529C822A-1B1D-4BE8-B27C-334175B96F35}" srcOrd="4" destOrd="0" presId="urn:microsoft.com/office/officeart/2005/8/layout/vList2"/>
    <dgm:cxn modelId="{B3EB4C60-F170-443B-A054-822616B40DB9}" type="presParOf" srcId="{7B051747-EF04-4989-9ED4-18195C227008}" destId="{E0690931-67CE-4C97-B50E-6BF568201C32}" srcOrd="5" destOrd="0" presId="urn:microsoft.com/office/officeart/2005/8/layout/vList2"/>
    <dgm:cxn modelId="{D2655541-64F0-4BB9-8D67-604872B260E7}" type="presParOf" srcId="{7B051747-EF04-4989-9ED4-18195C227008}" destId="{15BEA2EC-14B9-4F33-8CA8-C297B8AB6FA9}" srcOrd="6" destOrd="0" presId="urn:microsoft.com/office/officeart/2005/8/layout/vList2"/>
    <dgm:cxn modelId="{9696F2D2-3925-45CC-87A1-83E470586C06}" type="presParOf" srcId="{7B051747-EF04-4989-9ED4-18195C227008}" destId="{3237030D-14A7-483B-A8EE-E62F670FD143}" srcOrd="7" destOrd="0" presId="urn:microsoft.com/office/officeart/2005/8/layout/vList2"/>
    <dgm:cxn modelId="{5949CB7D-0316-4A9C-85A2-DEC87D0C476E}" type="presParOf" srcId="{7B051747-EF04-4989-9ED4-18195C227008}" destId="{1AE72FBD-01BB-4352-B24F-7E55B9172DB5}" srcOrd="8" destOrd="0" presId="urn:microsoft.com/office/officeart/2005/8/layout/vList2"/>
    <dgm:cxn modelId="{AB368BB4-A21E-455A-B7FE-85F3A8E42C58}" type="presParOf" srcId="{7B051747-EF04-4989-9ED4-18195C227008}" destId="{A81AEA6B-2FD5-426D-9555-BD3886851DFB}" srcOrd="9" destOrd="0" presId="urn:microsoft.com/office/officeart/2005/8/layout/vList2"/>
    <dgm:cxn modelId="{287BEB1B-D5E5-45F9-ACBF-0FA7DBDEA83F}" type="presParOf" srcId="{7B051747-EF04-4989-9ED4-18195C227008}" destId="{5321A5BB-7D90-4324-9A52-22E85F1FE215}" srcOrd="10" destOrd="0" presId="urn:microsoft.com/office/officeart/2005/8/layout/vList2"/>
    <dgm:cxn modelId="{B50BBA56-2FF9-4307-BB27-0EA52EA381FF}" type="presParOf" srcId="{7B051747-EF04-4989-9ED4-18195C227008}" destId="{87208204-297B-46A7-A94E-955DCD749157}" srcOrd="11" destOrd="0" presId="urn:microsoft.com/office/officeart/2005/8/layout/vList2"/>
    <dgm:cxn modelId="{C0F861A5-EECB-4CE3-A1A0-18050847D84E}" type="presParOf" srcId="{7B051747-EF04-4989-9ED4-18195C227008}" destId="{75097D03-8333-4877-89D1-AB4A246FD4F8}" srcOrd="12" destOrd="0" presId="urn:microsoft.com/office/officeart/2005/8/layout/vList2"/>
    <dgm:cxn modelId="{38F5C8CA-1B35-4ACC-BDA9-F89AA33DAC6D}" type="presParOf" srcId="{7B051747-EF04-4989-9ED4-18195C227008}" destId="{311AB8CE-8E7F-442B-A01F-F64469DC4570}" srcOrd="13" destOrd="0" presId="urn:microsoft.com/office/officeart/2005/8/layout/vList2"/>
    <dgm:cxn modelId="{2A4F5451-7D7B-451A-8F70-40AB786A0321}" type="presParOf" srcId="{7B051747-EF04-4989-9ED4-18195C227008}" destId="{8AE4E2EE-6B40-4396-88DF-2D65EE8E977E}"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2BEA54D-426C-41F1-9538-EF3A11AAC46A}"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EE19A193-2478-4225-85A4-54C8A5EA5A92}">
      <dgm:prSet/>
      <dgm:spPr/>
      <dgm:t>
        <a:bodyPr/>
        <a:lstStyle/>
        <a:p>
          <a:r>
            <a:rPr lang="en-US" b="1" i="0" baseline="0"/>
            <a:t>Country-based dropdown filter </a:t>
          </a:r>
          <a:endParaRPr lang="en-US"/>
        </a:p>
      </dgm:t>
    </dgm:pt>
    <dgm:pt modelId="{ABDBE183-CC0C-4282-9D13-D4575F1F8D59}" type="parTrans" cxnId="{5DACF4F2-2F21-4518-B236-EF908ECC3DAC}">
      <dgm:prSet/>
      <dgm:spPr/>
      <dgm:t>
        <a:bodyPr/>
        <a:lstStyle/>
        <a:p>
          <a:endParaRPr lang="en-US"/>
        </a:p>
      </dgm:t>
    </dgm:pt>
    <dgm:pt modelId="{DE844FB1-B571-484A-87F3-8E90BA812FC3}" type="sibTrans" cxnId="{5DACF4F2-2F21-4518-B236-EF908ECC3DAC}">
      <dgm:prSet/>
      <dgm:spPr/>
      <dgm:t>
        <a:bodyPr/>
        <a:lstStyle/>
        <a:p>
          <a:endParaRPr lang="en-US"/>
        </a:p>
      </dgm:t>
    </dgm:pt>
    <dgm:pt modelId="{151F5014-5869-499A-8FD0-8F47784853DF}">
      <dgm:prSet/>
      <dgm:spPr/>
      <dgm:t>
        <a:bodyPr/>
        <a:lstStyle/>
        <a:p>
          <a:r>
            <a:rPr lang="en-US" b="1" i="0" baseline="0"/>
            <a:t>Clear filter button </a:t>
          </a:r>
          <a:endParaRPr lang="en-US"/>
        </a:p>
      </dgm:t>
    </dgm:pt>
    <dgm:pt modelId="{C785354F-5A12-44AF-9CC9-FE36598C6314}" type="parTrans" cxnId="{C2A6B725-A8AC-4483-90F8-38A9784CF35C}">
      <dgm:prSet/>
      <dgm:spPr/>
      <dgm:t>
        <a:bodyPr/>
        <a:lstStyle/>
        <a:p>
          <a:endParaRPr lang="en-US"/>
        </a:p>
      </dgm:t>
    </dgm:pt>
    <dgm:pt modelId="{1A64631E-20BC-407E-93A6-4889D2077096}" type="sibTrans" cxnId="{C2A6B725-A8AC-4483-90F8-38A9784CF35C}">
      <dgm:prSet/>
      <dgm:spPr/>
      <dgm:t>
        <a:bodyPr/>
        <a:lstStyle/>
        <a:p>
          <a:endParaRPr lang="en-US"/>
        </a:p>
      </dgm:t>
    </dgm:pt>
    <dgm:pt modelId="{3F3F48A6-5712-4DB8-AD1C-8AF289EA026A}">
      <dgm:prSet/>
      <dgm:spPr/>
      <dgm:t>
        <a:bodyPr/>
        <a:lstStyle/>
        <a:p>
          <a:r>
            <a:rPr lang="en-US" b="1" i="0" baseline="0"/>
            <a:t>Selection of individual accident reports </a:t>
          </a:r>
          <a:endParaRPr lang="en-US"/>
        </a:p>
      </dgm:t>
    </dgm:pt>
    <dgm:pt modelId="{E3C2C26B-5C8C-4C1C-837A-309D6336165F}" type="parTrans" cxnId="{E2960960-4E6D-4564-AD6E-14BF8D754C0F}">
      <dgm:prSet/>
      <dgm:spPr/>
      <dgm:t>
        <a:bodyPr/>
        <a:lstStyle/>
        <a:p>
          <a:endParaRPr lang="en-US"/>
        </a:p>
      </dgm:t>
    </dgm:pt>
    <dgm:pt modelId="{B02D0389-A40D-4D9C-97CA-B664826AB679}" type="sibTrans" cxnId="{E2960960-4E6D-4564-AD6E-14BF8D754C0F}">
      <dgm:prSet/>
      <dgm:spPr/>
      <dgm:t>
        <a:bodyPr/>
        <a:lstStyle/>
        <a:p>
          <a:endParaRPr lang="en-US"/>
        </a:p>
      </dgm:t>
    </dgm:pt>
    <dgm:pt modelId="{6CE99F26-1181-4C69-80FE-E0AB2E45499F}">
      <dgm:prSet/>
      <dgm:spPr/>
      <dgm:t>
        <a:bodyPr/>
        <a:lstStyle/>
        <a:p>
          <a:r>
            <a:rPr lang="en-US" b="1" i="0" baseline="0"/>
            <a:t>Warning popups for empty selections </a:t>
          </a:r>
          <a:endParaRPr lang="en-US"/>
        </a:p>
      </dgm:t>
    </dgm:pt>
    <dgm:pt modelId="{10D3D739-A25B-4917-80A2-18EF98E1C92A}" type="parTrans" cxnId="{21DB2CC0-C17B-418C-9500-B4BF20A61A9B}">
      <dgm:prSet/>
      <dgm:spPr/>
      <dgm:t>
        <a:bodyPr/>
        <a:lstStyle/>
        <a:p>
          <a:endParaRPr lang="en-US"/>
        </a:p>
      </dgm:t>
    </dgm:pt>
    <dgm:pt modelId="{F36253AD-4DDD-49AE-8691-B4D86938D756}" type="sibTrans" cxnId="{21DB2CC0-C17B-418C-9500-B4BF20A61A9B}">
      <dgm:prSet/>
      <dgm:spPr/>
      <dgm:t>
        <a:bodyPr/>
        <a:lstStyle/>
        <a:p>
          <a:endParaRPr lang="en-US"/>
        </a:p>
      </dgm:t>
    </dgm:pt>
    <dgm:pt modelId="{4B27767C-37E9-46B5-9A77-0224030ACE78}" type="pres">
      <dgm:prSet presAssocID="{D2BEA54D-426C-41F1-9538-EF3A11AAC46A}" presName="linear" presStyleCnt="0">
        <dgm:presLayoutVars>
          <dgm:animLvl val="lvl"/>
          <dgm:resizeHandles val="exact"/>
        </dgm:presLayoutVars>
      </dgm:prSet>
      <dgm:spPr/>
    </dgm:pt>
    <dgm:pt modelId="{65F220AF-BB0A-41F2-8288-C6455CC59127}" type="pres">
      <dgm:prSet presAssocID="{EE19A193-2478-4225-85A4-54C8A5EA5A92}" presName="parentText" presStyleLbl="node1" presStyleIdx="0" presStyleCnt="4">
        <dgm:presLayoutVars>
          <dgm:chMax val="0"/>
          <dgm:bulletEnabled val="1"/>
        </dgm:presLayoutVars>
      </dgm:prSet>
      <dgm:spPr/>
    </dgm:pt>
    <dgm:pt modelId="{60605575-553A-4491-B07D-70D99C542851}" type="pres">
      <dgm:prSet presAssocID="{DE844FB1-B571-484A-87F3-8E90BA812FC3}" presName="spacer" presStyleCnt="0"/>
      <dgm:spPr/>
    </dgm:pt>
    <dgm:pt modelId="{B81F8751-B6C6-414C-ADB4-C0984BEA3842}" type="pres">
      <dgm:prSet presAssocID="{151F5014-5869-499A-8FD0-8F47784853DF}" presName="parentText" presStyleLbl="node1" presStyleIdx="1" presStyleCnt="4">
        <dgm:presLayoutVars>
          <dgm:chMax val="0"/>
          <dgm:bulletEnabled val="1"/>
        </dgm:presLayoutVars>
      </dgm:prSet>
      <dgm:spPr/>
    </dgm:pt>
    <dgm:pt modelId="{57B88D8F-070A-4288-AA46-6301089BA3B4}" type="pres">
      <dgm:prSet presAssocID="{1A64631E-20BC-407E-93A6-4889D2077096}" presName="spacer" presStyleCnt="0"/>
      <dgm:spPr/>
    </dgm:pt>
    <dgm:pt modelId="{5D069BD7-CCC3-4A2B-9533-6AB42527AE66}" type="pres">
      <dgm:prSet presAssocID="{3F3F48A6-5712-4DB8-AD1C-8AF289EA026A}" presName="parentText" presStyleLbl="node1" presStyleIdx="2" presStyleCnt="4">
        <dgm:presLayoutVars>
          <dgm:chMax val="0"/>
          <dgm:bulletEnabled val="1"/>
        </dgm:presLayoutVars>
      </dgm:prSet>
      <dgm:spPr/>
    </dgm:pt>
    <dgm:pt modelId="{6B4F57C3-5645-44A2-A232-A82AB5371C9F}" type="pres">
      <dgm:prSet presAssocID="{B02D0389-A40D-4D9C-97CA-B664826AB679}" presName="spacer" presStyleCnt="0"/>
      <dgm:spPr/>
    </dgm:pt>
    <dgm:pt modelId="{C143807D-4F6C-4E14-8B1F-CE8D45346DB6}" type="pres">
      <dgm:prSet presAssocID="{6CE99F26-1181-4C69-80FE-E0AB2E45499F}" presName="parentText" presStyleLbl="node1" presStyleIdx="3" presStyleCnt="4">
        <dgm:presLayoutVars>
          <dgm:chMax val="0"/>
          <dgm:bulletEnabled val="1"/>
        </dgm:presLayoutVars>
      </dgm:prSet>
      <dgm:spPr/>
    </dgm:pt>
  </dgm:ptLst>
  <dgm:cxnLst>
    <dgm:cxn modelId="{4D92E806-6C56-45A3-B8D3-04F1FF9198C8}" type="presOf" srcId="{D2BEA54D-426C-41F1-9538-EF3A11AAC46A}" destId="{4B27767C-37E9-46B5-9A77-0224030ACE78}" srcOrd="0" destOrd="0" presId="urn:microsoft.com/office/officeart/2005/8/layout/vList2"/>
    <dgm:cxn modelId="{C2A6B725-A8AC-4483-90F8-38A9784CF35C}" srcId="{D2BEA54D-426C-41F1-9538-EF3A11AAC46A}" destId="{151F5014-5869-499A-8FD0-8F47784853DF}" srcOrd="1" destOrd="0" parTransId="{C785354F-5A12-44AF-9CC9-FE36598C6314}" sibTransId="{1A64631E-20BC-407E-93A6-4889D2077096}"/>
    <dgm:cxn modelId="{E2960960-4E6D-4564-AD6E-14BF8D754C0F}" srcId="{D2BEA54D-426C-41F1-9538-EF3A11AAC46A}" destId="{3F3F48A6-5712-4DB8-AD1C-8AF289EA026A}" srcOrd="2" destOrd="0" parTransId="{E3C2C26B-5C8C-4C1C-837A-309D6336165F}" sibTransId="{B02D0389-A40D-4D9C-97CA-B664826AB679}"/>
    <dgm:cxn modelId="{21DB2CC0-C17B-418C-9500-B4BF20A61A9B}" srcId="{D2BEA54D-426C-41F1-9538-EF3A11AAC46A}" destId="{6CE99F26-1181-4C69-80FE-E0AB2E45499F}" srcOrd="3" destOrd="0" parTransId="{10D3D739-A25B-4917-80A2-18EF98E1C92A}" sibTransId="{F36253AD-4DDD-49AE-8691-B4D86938D756}"/>
    <dgm:cxn modelId="{B0E291C2-43E4-41B1-8216-25A92C60A301}" type="presOf" srcId="{151F5014-5869-499A-8FD0-8F47784853DF}" destId="{B81F8751-B6C6-414C-ADB4-C0984BEA3842}" srcOrd="0" destOrd="0" presId="urn:microsoft.com/office/officeart/2005/8/layout/vList2"/>
    <dgm:cxn modelId="{DABD26D8-2808-42CB-9BC8-E419CDCFB9FA}" type="presOf" srcId="{3F3F48A6-5712-4DB8-AD1C-8AF289EA026A}" destId="{5D069BD7-CCC3-4A2B-9533-6AB42527AE66}" srcOrd="0" destOrd="0" presId="urn:microsoft.com/office/officeart/2005/8/layout/vList2"/>
    <dgm:cxn modelId="{382BC5DB-7D88-4AEF-85FE-1BE653BBE7DB}" type="presOf" srcId="{EE19A193-2478-4225-85A4-54C8A5EA5A92}" destId="{65F220AF-BB0A-41F2-8288-C6455CC59127}" srcOrd="0" destOrd="0" presId="urn:microsoft.com/office/officeart/2005/8/layout/vList2"/>
    <dgm:cxn modelId="{771D4CE8-F927-4837-9233-83C4C06A502F}" type="presOf" srcId="{6CE99F26-1181-4C69-80FE-E0AB2E45499F}" destId="{C143807D-4F6C-4E14-8B1F-CE8D45346DB6}" srcOrd="0" destOrd="0" presId="urn:microsoft.com/office/officeart/2005/8/layout/vList2"/>
    <dgm:cxn modelId="{5DACF4F2-2F21-4518-B236-EF908ECC3DAC}" srcId="{D2BEA54D-426C-41F1-9538-EF3A11AAC46A}" destId="{EE19A193-2478-4225-85A4-54C8A5EA5A92}" srcOrd="0" destOrd="0" parTransId="{ABDBE183-CC0C-4282-9D13-D4575F1F8D59}" sibTransId="{DE844FB1-B571-484A-87F3-8E90BA812FC3}"/>
    <dgm:cxn modelId="{ED3479C5-D732-4CBB-8DE9-B5B7B65952B0}" type="presParOf" srcId="{4B27767C-37E9-46B5-9A77-0224030ACE78}" destId="{65F220AF-BB0A-41F2-8288-C6455CC59127}" srcOrd="0" destOrd="0" presId="urn:microsoft.com/office/officeart/2005/8/layout/vList2"/>
    <dgm:cxn modelId="{115D6744-32B6-4F6E-8BCB-F43F6597261F}" type="presParOf" srcId="{4B27767C-37E9-46B5-9A77-0224030ACE78}" destId="{60605575-553A-4491-B07D-70D99C542851}" srcOrd="1" destOrd="0" presId="urn:microsoft.com/office/officeart/2005/8/layout/vList2"/>
    <dgm:cxn modelId="{D8988042-D405-4E41-9CE0-DD49523C0143}" type="presParOf" srcId="{4B27767C-37E9-46B5-9A77-0224030ACE78}" destId="{B81F8751-B6C6-414C-ADB4-C0984BEA3842}" srcOrd="2" destOrd="0" presId="urn:microsoft.com/office/officeart/2005/8/layout/vList2"/>
    <dgm:cxn modelId="{BA88D798-6FC7-4528-98E1-E93021B1CCEC}" type="presParOf" srcId="{4B27767C-37E9-46B5-9A77-0224030ACE78}" destId="{57B88D8F-070A-4288-AA46-6301089BA3B4}" srcOrd="3" destOrd="0" presId="urn:microsoft.com/office/officeart/2005/8/layout/vList2"/>
    <dgm:cxn modelId="{C86E9980-816F-4056-85E8-5BDD52FECAF8}" type="presParOf" srcId="{4B27767C-37E9-46B5-9A77-0224030ACE78}" destId="{5D069BD7-CCC3-4A2B-9533-6AB42527AE66}" srcOrd="4" destOrd="0" presId="urn:microsoft.com/office/officeart/2005/8/layout/vList2"/>
    <dgm:cxn modelId="{4F2C730E-F835-402F-B976-272FBCCDE2EC}" type="presParOf" srcId="{4B27767C-37E9-46B5-9A77-0224030ACE78}" destId="{6B4F57C3-5645-44A2-A232-A82AB5371C9F}" srcOrd="5" destOrd="0" presId="urn:microsoft.com/office/officeart/2005/8/layout/vList2"/>
    <dgm:cxn modelId="{B4C83857-C9E1-4428-9BDB-00364E6EFF79}" type="presParOf" srcId="{4B27767C-37E9-46B5-9A77-0224030ACE78}" destId="{C143807D-4F6C-4E14-8B1F-CE8D45346DB6}"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2676A16-4967-42D2-AFAA-DF2957461034}"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275FEBFA-7706-4775-9C5E-F185973709CB}">
      <dgm:prSet/>
      <dgm:spPr/>
      <dgm:t>
        <a:bodyPr/>
        <a:lstStyle/>
        <a:p>
          <a:r>
            <a:rPr lang="en-GB"/>
            <a:t>Railway-colored interface (dark blue, red, light grey)</a:t>
          </a:r>
          <a:endParaRPr lang="en-US"/>
        </a:p>
      </dgm:t>
    </dgm:pt>
    <dgm:pt modelId="{343E91E9-A742-4297-97A9-092289F9F5BD}" type="parTrans" cxnId="{8EB09899-4B76-4AC0-8967-F5CE86A3AF05}">
      <dgm:prSet/>
      <dgm:spPr/>
      <dgm:t>
        <a:bodyPr/>
        <a:lstStyle/>
        <a:p>
          <a:endParaRPr lang="en-US"/>
        </a:p>
      </dgm:t>
    </dgm:pt>
    <dgm:pt modelId="{D4AC5708-D5D7-4D87-836D-03FB97571228}" type="sibTrans" cxnId="{8EB09899-4B76-4AC0-8967-F5CE86A3AF05}">
      <dgm:prSet/>
      <dgm:spPr/>
      <dgm:t>
        <a:bodyPr/>
        <a:lstStyle/>
        <a:p>
          <a:endParaRPr lang="en-US"/>
        </a:p>
      </dgm:t>
    </dgm:pt>
    <dgm:pt modelId="{1C3C6227-2330-4021-A2AB-FA5989826CCB}">
      <dgm:prSet/>
      <dgm:spPr/>
      <dgm:t>
        <a:bodyPr/>
        <a:lstStyle/>
        <a:p>
          <a:r>
            <a:rPr lang="en-GB" dirty="0"/>
            <a:t>Train icon and Derby logo in header</a:t>
          </a:r>
          <a:endParaRPr lang="en-US" dirty="0"/>
        </a:p>
      </dgm:t>
    </dgm:pt>
    <dgm:pt modelId="{E095711F-0FB6-49CA-9F15-FD00D38C175F}" type="parTrans" cxnId="{334CE506-DF15-4484-9E3D-8D54D5118C8C}">
      <dgm:prSet/>
      <dgm:spPr/>
      <dgm:t>
        <a:bodyPr/>
        <a:lstStyle/>
        <a:p>
          <a:endParaRPr lang="en-US"/>
        </a:p>
      </dgm:t>
    </dgm:pt>
    <dgm:pt modelId="{AB27362D-5ED4-464B-A587-F075EF3E2F2B}" type="sibTrans" cxnId="{334CE506-DF15-4484-9E3D-8D54D5118C8C}">
      <dgm:prSet/>
      <dgm:spPr/>
      <dgm:t>
        <a:bodyPr/>
        <a:lstStyle/>
        <a:p>
          <a:endParaRPr lang="en-US"/>
        </a:p>
      </dgm:t>
    </dgm:pt>
    <dgm:pt modelId="{6A87C420-8E37-4745-9E9C-4B7E0E1E15A1}">
      <dgm:prSet/>
      <dgm:spPr/>
      <dgm:t>
        <a:bodyPr/>
        <a:lstStyle/>
        <a:p>
          <a:r>
            <a:rPr lang="en-GB"/>
            <a:t>Railway track decorations</a:t>
          </a:r>
          <a:endParaRPr lang="en-US"/>
        </a:p>
      </dgm:t>
    </dgm:pt>
    <dgm:pt modelId="{DAB7AF8B-48E5-4D2D-A9F8-DC79E52A1EB5}" type="parTrans" cxnId="{734B088D-8D94-44EA-8FDA-69520B405DBA}">
      <dgm:prSet/>
      <dgm:spPr/>
      <dgm:t>
        <a:bodyPr/>
        <a:lstStyle/>
        <a:p>
          <a:endParaRPr lang="en-US"/>
        </a:p>
      </dgm:t>
    </dgm:pt>
    <dgm:pt modelId="{D6332399-994E-47D0-9006-174A1D1733E9}" type="sibTrans" cxnId="{734B088D-8D94-44EA-8FDA-69520B405DBA}">
      <dgm:prSet/>
      <dgm:spPr/>
      <dgm:t>
        <a:bodyPr/>
        <a:lstStyle/>
        <a:p>
          <a:endParaRPr lang="en-US"/>
        </a:p>
      </dgm:t>
    </dgm:pt>
    <dgm:pt modelId="{4DB2FF20-D4D5-4B3C-A049-B13D021D2A4A}">
      <dgm:prSet/>
      <dgm:spPr/>
      <dgm:t>
        <a:bodyPr/>
        <a:lstStyle/>
        <a:p>
          <a:r>
            <a:rPr lang="en-GB"/>
            <a:t>Signal-styled buttons</a:t>
          </a:r>
          <a:endParaRPr lang="en-US"/>
        </a:p>
      </dgm:t>
    </dgm:pt>
    <dgm:pt modelId="{56785D9F-5AE3-4609-AB83-A0229BE7EC66}" type="parTrans" cxnId="{0BD09CDB-A8A5-4F67-A80D-606F53340A95}">
      <dgm:prSet/>
      <dgm:spPr/>
      <dgm:t>
        <a:bodyPr/>
        <a:lstStyle/>
        <a:p>
          <a:endParaRPr lang="en-US"/>
        </a:p>
      </dgm:t>
    </dgm:pt>
    <dgm:pt modelId="{F79F16C9-055C-4290-B64E-7DFCAE49711C}" type="sibTrans" cxnId="{0BD09CDB-A8A5-4F67-A80D-606F53340A95}">
      <dgm:prSet/>
      <dgm:spPr/>
      <dgm:t>
        <a:bodyPr/>
        <a:lstStyle/>
        <a:p>
          <a:endParaRPr lang="en-US"/>
        </a:p>
      </dgm:t>
    </dgm:pt>
    <dgm:pt modelId="{E39481E1-5756-4000-8E05-C7D5FEB02582}">
      <dgm:prSet/>
      <dgm:spPr/>
      <dgm:t>
        <a:bodyPr/>
        <a:lstStyle/>
        <a:p>
          <a:r>
            <a:rPr lang="en-GB"/>
            <a:t>Timetable-styled data display</a:t>
          </a:r>
          <a:endParaRPr lang="en-US"/>
        </a:p>
      </dgm:t>
    </dgm:pt>
    <dgm:pt modelId="{CC3EBA51-A471-4B04-9AD5-8B038E6C5424}" type="parTrans" cxnId="{D5BCE617-94F7-4118-83CF-2E2A9886C128}">
      <dgm:prSet/>
      <dgm:spPr/>
      <dgm:t>
        <a:bodyPr/>
        <a:lstStyle/>
        <a:p>
          <a:endParaRPr lang="en-US"/>
        </a:p>
      </dgm:t>
    </dgm:pt>
    <dgm:pt modelId="{84DCC138-16C5-4463-896A-96A96FA6E743}" type="sibTrans" cxnId="{D5BCE617-94F7-4118-83CF-2E2A9886C128}">
      <dgm:prSet/>
      <dgm:spPr/>
      <dgm:t>
        <a:bodyPr/>
        <a:lstStyle/>
        <a:p>
          <a:endParaRPr lang="en-US"/>
        </a:p>
      </dgm:t>
    </dgm:pt>
    <dgm:pt modelId="{6438C958-2E48-4571-996D-B039EF1D12A5}">
      <dgm:prSet/>
      <dgm:spPr/>
      <dgm:t>
        <a:bodyPr/>
        <a:lstStyle/>
        <a:p>
          <a:r>
            <a:rPr lang="en-GB"/>
            <a:t>Control panel design for analysis section</a:t>
          </a:r>
          <a:endParaRPr lang="en-US"/>
        </a:p>
      </dgm:t>
    </dgm:pt>
    <dgm:pt modelId="{AD119369-4880-4BF3-A296-BF0FCF55EB44}" type="parTrans" cxnId="{6A6B9958-3EF8-4FC8-B487-E6F8D37D83BD}">
      <dgm:prSet/>
      <dgm:spPr/>
      <dgm:t>
        <a:bodyPr/>
        <a:lstStyle/>
        <a:p>
          <a:endParaRPr lang="en-US"/>
        </a:p>
      </dgm:t>
    </dgm:pt>
    <dgm:pt modelId="{D0AE4679-C89A-4A69-843A-0883578CA820}" type="sibTrans" cxnId="{6A6B9958-3EF8-4FC8-B487-E6F8D37D83BD}">
      <dgm:prSet/>
      <dgm:spPr/>
      <dgm:t>
        <a:bodyPr/>
        <a:lstStyle/>
        <a:p>
          <a:endParaRPr lang="en-US"/>
        </a:p>
      </dgm:t>
    </dgm:pt>
    <dgm:pt modelId="{FBDC304C-7CAA-4AF2-AC6B-E6E98F83AB64}" type="pres">
      <dgm:prSet presAssocID="{82676A16-4967-42D2-AFAA-DF2957461034}" presName="linear" presStyleCnt="0">
        <dgm:presLayoutVars>
          <dgm:animLvl val="lvl"/>
          <dgm:resizeHandles val="exact"/>
        </dgm:presLayoutVars>
      </dgm:prSet>
      <dgm:spPr/>
    </dgm:pt>
    <dgm:pt modelId="{CB6A74C1-5471-400D-8082-5FBD39D4845B}" type="pres">
      <dgm:prSet presAssocID="{275FEBFA-7706-4775-9C5E-F185973709CB}" presName="parentText" presStyleLbl="node1" presStyleIdx="0" presStyleCnt="6">
        <dgm:presLayoutVars>
          <dgm:chMax val="0"/>
          <dgm:bulletEnabled val="1"/>
        </dgm:presLayoutVars>
      </dgm:prSet>
      <dgm:spPr/>
    </dgm:pt>
    <dgm:pt modelId="{CDC14761-657E-418F-BEA0-91EC252B88DD}" type="pres">
      <dgm:prSet presAssocID="{D4AC5708-D5D7-4D87-836D-03FB97571228}" presName="spacer" presStyleCnt="0"/>
      <dgm:spPr/>
    </dgm:pt>
    <dgm:pt modelId="{851B86F8-CC0B-40B5-AC84-6D4F988378DF}" type="pres">
      <dgm:prSet presAssocID="{1C3C6227-2330-4021-A2AB-FA5989826CCB}" presName="parentText" presStyleLbl="node1" presStyleIdx="1" presStyleCnt="6">
        <dgm:presLayoutVars>
          <dgm:chMax val="0"/>
          <dgm:bulletEnabled val="1"/>
        </dgm:presLayoutVars>
      </dgm:prSet>
      <dgm:spPr/>
    </dgm:pt>
    <dgm:pt modelId="{CA8E4F89-ADCD-4761-B181-6F90D857F344}" type="pres">
      <dgm:prSet presAssocID="{AB27362D-5ED4-464B-A587-F075EF3E2F2B}" presName="spacer" presStyleCnt="0"/>
      <dgm:spPr/>
    </dgm:pt>
    <dgm:pt modelId="{56B02086-CABE-4548-9453-56134DEB93A1}" type="pres">
      <dgm:prSet presAssocID="{6A87C420-8E37-4745-9E9C-4B7E0E1E15A1}" presName="parentText" presStyleLbl="node1" presStyleIdx="2" presStyleCnt="6">
        <dgm:presLayoutVars>
          <dgm:chMax val="0"/>
          <dgm:bulletEnabled val="1"/>
        </dgm:presLayoutVars>
      </dgm:prSet>
      <dgm:spPr/>
    </dgm:pt>
    <dgm:pt modelId="{1E2E5B4E-8F14-4DAD-B862-000A963D8143}" type="pres">
      <dgm:prSet presAssocID="{D6332399-994E-47D0-9006-174A1D1733E9}" presName="spacer" presStyleCnt="0"/>
      <dgm:spPr/>
    </dgm:pt>
    <dgm:pt modelId="{A4E2DF9C-BE48-4AA4-B198-2F8E6D117183}" type="pres">
      <dgm:prSet presAssocID="{4DB2FF20-D4D5-4B3C-A049-B13D021D2A4A}" presName="parentText" presStyleLbl="node1" presStyleIdx="3" presStyleCnt="6">
        <dgm:presLayoutVars>
          <dgm:chMax val="0"/>
          <dgm:bulletEnabled val="1"/>
        </dgm:presLayoutVars>
      </dgm:prSet>
      <dgm:spPr/>
    </dgm:pt>
    <dgm:pt modelId="{F135D44F-3B56-4581-A73C-F0A3624B0FD8}" type="pres">
      <dgm:prSet presAssocID="{F79F16C9-055C-4290-B64E-7DFCAE49711C}" presName="spacer" presStyleCnt="0"/>
      <dgm:spPr/>
    </dgm:pt>
    <dgm:pt modelId="{9D1B35AF-EB59-40B7-AC10-C8A29387CE72}" type="pres">
      <dgm:prSet presAssocID="{E39481E1-5756-4000-8E05-C7D5FEB02582}" presName="parentText" presStyleLbl="node1" presStyleIdx="4" presStyleCnt="6">
        <dgm:presLayoutVars>
          <dgm:chMax val="0"/>
          <dgm:bulletEnabled val="1"/>
        </dgm:presLayoutVars>
      </dgm:prSet>
      <dgm:spPr/>
    </dgm:pt>
    <dgm:pt modelId="{758FCD0B-2755-47BA-807E-2B87722802B9}" type="pres">
      <dgm:prSet presAssocID="{84DCC138-16C5-4463-896A-96A96FA6E743}" presName="spacer" presStyleCnt="0"/>
      <dgm:spPr/>
    </dgm:pt>
    <dgm:pt modelId="{1437D43D-9A0C-4330-A417-90E42B081758}" type="pres">
      <dgm:prSet presAssocID="{6438C958-2E48-4571-996D-B039EF1D12A5}" presName="parentText" presStyleLbl="node1" presStyleIdx="5" presStyleCnt="6">
        <dgm:presLayoutVars>
          <dgm:chMax val="0"/>
          <dgm:bulletEnabled val="1"/>
        </dgm:presLayoutVars>
      </dgm:prSet>
      <dgm:spPr/>
    </dgm:pt>
  </dgm:ptLst>
  <dgm:cxnLst>
    <dgm:cxn modelId="{CE80D403-7D10-4928-80FA-5E433A86F190}" type="presOf" srcId="{6A87C420-8E37-4745-9E9C-4B7E0E1E15A1}" destId="{56B02086-CABE-4548-9453-56134DEB93A1}" srcOrd="0" destOrd="0" presId="urn:microsoft.com/office/officeart/2005/8/layout/vList2"/>
    <dgm:cxn modelId="{334CE506-DF15-4484-9E3D-8D54D5118C8C}" srcId="{82676A16-4967-42D2-AFAA-DF2957461034}" destId="{1C3C6227-2330-4021-A2AB-FA5989826CCB}" srcOrd="1" destOrd="0" parTransId="{E095711F-0FB6-49CA-9F15-FD00D38C175F}" sibTransId="{AB27362D-5ED4-464B-A587-F075EF3E2F2B}"/>
    <dgm:cxn modelId="{D5BCE617-94F7-4118-83CF-2E2A9886C128}" srcId="{82676A16-4967-42D2-AFAA-DF2957461034}" destId="{E39481E1-5756-4000-8E05-C7D5FEB02582}" srcOrd="4" destOrd="0" parTransId="{CC3EBA51-A471-4B04-9AD5-8B038E6C5424}" sibTransId="{84DCC138-16C5-4463-896A-96A96FA6E743}"/>
    <dgm:cxn modelId="{045EA071-D433-4BF3-9FE3-7565B3752CDA}" type="presOf" srcId="{82676A16-4967-42D2-AFAA-DF2957461034}" destId="{FBDC304C-7CAA-4AF2-AC6B-E6E98F83AB64}" srcOrd="0" destOrd="0" presId="urn:microsoft.com/office/officeart/2005/8/layout/vList2"/>
    <dgm:cxn modelId="{6A6B9958-3EF8-4FC8-B487-E6F8D37D83BD}" srcId="{82676A16-4967-42D2-AFAA-DF2957461034}" destId="{6438C958-2E48-4571-996D-B039EF1D12A5}" srcOrd="5" destOrd="0" parTransId="{AD119369-4880-4BF3-A296-BF0FCF55EB44}" sibTransId="{D0AE4679-C89A-4A69-843A-0883578CA820}"/>
    <dgm:cxn modelId="{F151677D-867B-4B91-B9B5-0C73B65E5DDA}" type="presOf" srcId="{275FEBFA-7706-4775-9C5E-F185973709CB}" destId="{CB6A74C1-5471-400D-8082-5FBD39D4845B}" srcOrd="0" destOrd="0" presId="urn:microsoft.com/office/officeart/2005/8/layout/vList2"/>
    <dgm:cxn modelId="{734B088D-8D94-44EA-8FDA-69520B405DBA}" srcId="{82676A16-4967-42D2-AFAA-DF2957461034}" destId="{6A87C420-8E37-4745-9E9C-4B7E0E1E15A1}" srcOrd="2" destOrd="0" parTransId="{DAB7AF8B-48E5-4D2D-A9F8-DC79E52A1EB5}" sibTransId="{D6332399-994E-47D0-9006-174A1D1733E9}"/>
    <dgm:cxn modelId="{8EB09899-4B76-4AC0-8967-F5CE86A3AF05}" srcId="{82676A16-4967-42D2-AFAA-DF2957461034}" destId="{275FEBFA-7706-4775-9C5E-F185973709CB}" srcOrd="0" destOrd="0" parTransId="{343E91E9-A742-4297-97A9-092289F9F5BD}" sibTransId="{D4AC5708-D5D7-4D87-836D-03FB97571228}"/>
    <dgm:cxn modelId="{4D881AC5-C850-491E-96B7-68F7901F1920}" type="presOf" srcId="{1C3C6227-2330-4021-A2AB-FA5989826CCB}" destId="{851B86F8-CC0B-40B5-AC84-6D4F988378DF}" srcOrd="0" destOrd="0" presId="urn:microsoft.com/office/officeart/2005/8/layout/vList2"/>
    <dgm:cxn modelId="{9A76B6C9-86E5-4AD1-9FBE-2E9114E2D6F4}" type="presOf" srcId="{4DB2FF20-D4D5-4B3C-A049-B13D021D2A4A}" destId="{A4E2DF9C-BE48-4AA4-B198-2F8E6D117183}" srcOrd="0" destOrd="0" presId="urn:microsoft.com/office/officeart/2005/8/layout/vList2"/>
    <dgm:cxn modelId="{AFC352CA-0FFE-48CA-BA8A-52640618B4C5}" type="presOf" srcId="{E39481E1-5756-4000-8E05-C7D5FEB02582}" destId="{9D1B35AF-EB59-40B7-AC10-C8A29387CE72}" srcOrd="0" destOrd="0" presId="urn:microsoft.com/office/officeart/2005/8/layout/vList2"/>
    <dgm:cxn modelId="{0BD09CDB-A8A5-4F67-A80D-606F53340A95}" srcId="{82676A16-4967-42D2-AFAA-DF2957461034}" destId="{4DB2FF20-D4D5-4B3C-A049-B13D021D2A4A}" srcOrd="3" destOrd="0" parTransId="{56785D9F-5AE3-4609-AB83-A0229BE7EC66}" sibTransId="{F79F16C9-055C-4290-B64E-7DFCAE49711C}"/>
    <dgm:cxn modelId="{E9A6B1EA-3BDA-4203-AFD6-A6981BE2814A}" type="presOf" srcId="{6438C958-2E48-4571-996D-B039EF1D12A5}" destId="{1437D43D-9A0C-4330-A417-90E42B081758}" srcOrd="0" destOrd="0" presId="urn:microsoft.com/office/officeart/2005/8/layout/vList2"/>
    <dgm:cxn modelId="{601E85BF-2596-438E-91A3-E66882AE4FBC}" type="presParOf" srcId="{FBDC304C-7CAA-4AF2-AC6B-E6E98F83AB64}" destId="{CB6A74C1-5471-400D-8082-5FBD39D4845B}" srcOrd="0" destOrd="0" presId="urn:microsoft.com/office/officeart/2005/8/layout/vList2"/>
    <dgm:cxn modelId="{E8605535-F1C6-4B78-81E6-E6C3EC490D77}" type="presParOf" srcId="{FBDC304C-7CAA-4AF2-AC6B-E6E98F83AB64}" destId="{CDC14761-657E-418F-BEA0-91EC252B88DD}" srcOrd="1" destOrd="0" presId="urn:microsoft.com/office/officeart/2005/8/layout/vList2"/>
    <dgm:cxn modelId="{98245C72-1884-4463-A308-750B2335ABE2}" type="presParOf" srcId="{FBDC304C-7CAA-4AF2-AC6B-E6E98F83AB64}" destId="{851B86F8-CC0B-40B5-AC84-6D4F988378DF}" srcOrd="2" destOrd="0" presId="urn:microsoft.com/office/officeart/2005/8/layout/vList2"/>
    <dgm:cxn modelId="{0BD7E6F1-68C5-4601-BCE9-3A1AE4F7B9E6}" type="presParOf" srcId="{FBDC304C-7CAA-4AF2-AC6B-E6E98F83AB64}" destId="{CA8E4F89-ADCD-4761-B181-6F90D857F344}" srcOrd="3" destOrd="0" presId="urn:microsoft.com/office/officeart/2005/8/layout/vList2"/>
    <dgm:cxn modelId="{C0020EAA-458A-4521-AD2F-5BB59F98C2E0}" type="presParOf" srcId="{FBDC304C-7CAA-4AF2-AC6B-E6E98F83AB64}" destId="{56B02086-CABE-4548-9453-56134DEB93A1}" srcOrd="4" destOrd="0" presId="urn:microsoft.com/office/officeart/2005/8/layout/vList2"/>
    <dgm:cxn modelId="{E5D58756-2B57-4159-B390-1FFED1424412}" type="presParOf" srcId="{FBDC304C-7CAA-4AF2-AC6B-E6E98F83AB64}" destId="{1E2E5B4E-8F14-4DAD-B862-000A963D8143}" srcOrd="5" destOrd="0" presId="urn:microsoft.com/office/officeart/2005/8/layout/vList2"/>
    <dgm:cxn modelId="{E04CDE8D-C696-4BAA-A132-98082BB761FF}" type="presParOf" srcId="{FBDC304C-7CAA-4AF2-AC6B-E6E98F83AB64}" destId="{A4E2DF9C-BE48-4AA4-B198-2F8E6D117183}" srcOrd="6" destOrd="0" presId="urn:microsoft.com/office/officeart/2005/8/layout/vList2"/>
    <dgm:cxn modelId="{79116335-E099-4E48-8974-A0499CE096F8}" type="presParOf" srcId="{FBDC304C-7CAA-4AF2-AC6B-E6E98F83AB64}" destId="{F135D44F-3B56-4581-A73C-F0A3624B0FD8}" srcOrd="7" destOrd="0" presId="urn:microsoft.com/office/officeart/2005/8/layout/vList2"/>
    <dgm:cxn modelId="{C7FAF64F-66D7-4E33-94D6-929765086AB9}" type="presParOf" srcId="{FBDC304C-7CAA-4AF2-AC6B-E6E98F83AB64}" destId="{9D1B35AF-EB59-40B7-AC10-C8A29387CE72}" srcOrd="8" destOrd="0" presId="urn:microsoft.com/office/officeart/2005/8/layout/vList2"/>
    <dgm:cxn modelId="{D7A573B2-3B98-4E60-900D-849877F4BAF5}" type="presParOf" srcId="{FBDC304C-7CAA-4AF2-AC6B-E6E98F83AB64}" destId="{758FCD0B-2755-47BA-807E-2B87722802B9}" srcOrd="9" destOrd="0" presId="urn:microsoft.com/office/officeart/2005/8/layout/vList2"/>
    <dgm:cxn modelId="{6BB90E2C-2CB8-4F89-908D-F508FD8F00A2}" type="presParOf" srcId="{FBDC304C-7CAA-4AF2-AC6B-E6E98F83AB64}" destId="{1437D43D-9A0C-4330-A417-90E42B081758}"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A2B1784-9702-490D-B94C-03200ADCC874}" type="doc">
      <dgm:prSet loTypeId="urn:microsoft.com/office/officeart/2016/7/layout/VerticalSolidActionList" loCatId="List" qsTypeId="urn:microsoft.com/office/officeart/2005/8/quickstyle/simple1" qsCatId="simple" csTypeId="urn:microsoft.com/office/officeart/2005/8/colors/colorful2" csCatId="colorful"/>
      <dgm:spPr/>
      <dgm:t>
        <a:bodyPr/>
        <a:lstStyle/>
        <a:p>
          <a:endParaRPr lang="en-US"/>
        </a:p>
      </dgm:t>
    </dgm:pt>
    <dgm:pt modelId="{D38672A6-7E95-403A-A2CA-190F05C3230D}">
      <dgm:prSet/>
      <dgm:spPr/>
      <dgm:t>
        <a:bodyPr/>
        <a:lstStyle/>
        <a:p>
          <a:r>
            <a:rPr lang="en-US"/>
            <a:t>Ensure</a:t>
          </a:r>
        </a:p>
      </dgm:t>
    </dgm:pt>
    <dgm:pt modelId="{3CC12824-DD21-413B-9467-E7DC55689073}" type="parTrans" cxnId="{D519993D-CFCE-4D95-93A3-189E72F48F22}">
      <dgm:prSet/>
      <dgm:spPr/>
      <dgm:t>
        <a:bodyPr/>
        <a:lstStyle/>
        <a:p>
          <a:endParaRPr lang="en-US"/>
        </a:p>
      </dgm:t>
    </dgm:pt>
    <dgm:pt modelId="{4DCE9EB2-9C70-4DCA-9E36-EC18C893E483}" type="sibTrans" cxnId="{D519993D-CFCE-4D95-93A3-189E72F48F22}">
      <dgm:prSet/>
      <dgm:spPr/>
      <dgm:t>
        <a:bodyPr/>
        <a:lstStyle/>
        <a:p>
          <a:endParaRPr lang="en-US"/>
        </a:p>
      </dgm:t>
    </dgm:pt>
    <dgm:pt modelId="{1ED696E0-25DE-48F6-A0FD-DB3BD56105E4}">
      <dgm:prSet/>
      <dgm:spPr/>
      <dgm:t>
        <a:bodyPr/>
        <a:lstStyle/>
        <a:p>
          <a:r>
            <a:rPr lang="en-US"/>
            <a:t>Ensure all file paths are correctly specified </a:t>
          </a:r>
        </a:p>
      </dgm:t>
    </dgm:pt>
    <dgm:pt modelId="{7F14DDE7-54E7-41C3-B7F4-96F8B819849C}" type="parTrans" cxnId="{1A3678CC-7345-49BD-B5BA-26FE5B6D6428}">
      <dgm:prSet/>
      <dgm:spPr/>
      <dgm:t>
        <a:bodyPr/>
        <a:lstStyle/>
        <a:p>
          <a:endParaRPr lang="en-US"/>
        </a:p>
      </dgm:t>
    </dgm:pt>
    <dgm:pt modelId="{8A80E5DE-7378-4E3F-8563-525D2D4BE1DE}" type="sibTrans" cxnId="{1A3678CC-7345-49BD-B5BA-26FE5B6D6428}">
      <dgm:prSet/>
      <dgm:spPr/>
      <dgm:t>
        <a:bodyPr/>
        <a:lstStyle/>
        <a:p>
          <a:endParaRPr lang="en-US"/>
        </a:p>
      </dgm:t>
    </dgm:pt>
    <dgm:pt modelId="{064FCD0B-FD17-427C-9414-18E8EA24D724}">
      <dgm:prSet/>
      <dgm:spPr/>
      <dgm:t>
        <a:bodyPr/>
        <a:lstStyle/>
        <a:p>
          <a:r>
            <a:rPr lang="en-US"/>
            <a:t>Verify</a:t>
          </a:r>
        </a:p>
      </dgm:t>
    </dgm:pt>
    <dgm:pt modelId="{2F85F4F7-D6E7-4952-8732-7F4E6750560D}" type="parTrans" cxnId="{317E0D0E-2821-47B6-B327-E2657EE11B1A}">
      <dgm:prSet/>
      <dgm:spPr/>
      <dgm:t>
        <a:bodyPr/>
        <a:lstStyle/>
        <a:p>
          <a:endParaRPr lang="en-US"/>
        </a:p>
      </dgm:t>
    </dgm:pt>
    <dgm:pt modelId="{32A77297-081C-42F5-BEDE-4B60D3C31465}" type="sibTrans" cxnId="{317E0D0E-2821-47B6-B327-E2657EE11B1A}">
      <dgm:prSet/>
      <dgm:spPr/>
      <dgm:t>
        <a:bodyPr/>
        <a:lstStyle/>
        <a:p>
          <a:endParaRPr lang="en-US"/>
        </a:p>
      </dgm:t>
    </dgm:pt>
    <dgm:pt modelId="{D218BEFF-522A-4C20-90A4-80455945EF82}">
      <dgm:prSet/>
      <dgm:spPr/>
      <dgm:t>
        <a:bodyPr/>
        <a:lstStyle/>
        <a:p>
          <a:r>
            <a:rPr lang="en-US"/>
            <a:t>Verify your OpenAI API key is valid and has appropriate access permissions </a:t>
          </a:r>
        </a:p>
      </dgm:t>
    </dgm:pt>
    <dgm:pt modelId="{F1D36E20-5BEF-41C1-9518-3FAC1FA77A28}" type="parTrans" cxnId="{4B025DD7-BC65-4091-86D7-2D5622B28B0F}">
      <dgm:prSet/>
      <dgm:spPr/>
      <dgm:t>
        <a:bodyPr/>
        <a:lstStyle/>
        <a:p>
          <a:endParaRPr lang="en-US"/>
        </a:p>
      </dgm:t>
    </dgm:pt>
    <dgm:pt modelId="{743C4A85-45E9-49E5-9889-CB8270706A36}" type="sibTrans" cxnId="{4B025DD7-BC65-4091-86D7-2D5622B28B0F}">
      <dgm:prSet/>
      <dgm:spPr/>
      <dgm:t>
        <a:bodyPr/>
        <a:lstStyle/>
        <a:p>
          <a:endParaRPr lang="en-US"/>
        </a:p>
      </dgm:t>
    </dgm:pt>
    <dgm:pt modelId="{7A528373-84E2-444E-B55B-29091ABA674B}">
      <dgm:prSet/>
      <dgm:spPr/>
      <dgm:t>
        <a:bodyPr/>
        <a:lstStyle/>
        <a:p>
          <a:r>
            <a:rPr lang="en-US"/>
            <a:t>Check</a:t>
          </a:r>
        </a:p>
      </dgm:t>
    </dgm:pt>
    <dgm:pt modelId="{2F5F561E-DC98-4FAD-B628-BF19295747B7}" type="parTrans" cxnId="{36E8D5EC-70C1-4DC5-8D36-78CF7EA5D949}">
      <dgm:prSet/>
      <dgm:spPr/>
      <dgm:t>
        <a:bodyPr/>
        <a:lstStyle/>
        <a:p>
          <a:endParaRPr lang="en-US"/>
        </a:p>
      </dgm:t>
    </dgm:pt>
    <dgm:pt modelId="{6B003F50-9385-45FD-A304-5133905A1BE4}" type="sibTrans" cxnId="{36E8D5EC-70C1-4DC5-8D36-78CF7EA5D949}">
      <dgm:prSet/>
      <dgm:spPr/>
      <dgm:t>
        <a:bodyPr/>
        <a:lstStyle/>
        <a:p>
          <a:endParaRPr lang="en-US"/>
        </a:p>
      </dgm:t>
    </dgm:pt>
    <dgm:pt modelId="{5889396F-9F01-4263-AADB-724B98DD70AE}">
      <dgm:prSet/>
      <dgm:spPr/>
      <dgm:t>
        <a:bodyPr/>
        <a:lstStyle/>
        <a:p>
          <a:r>
            <a:rPr lang="en-US"/>
            <a:t>Check that your PDF files are accessible in the specified directory </a:t>
          </a:r>
        </a:p>
      </dgm:t>
    </dgm:pt>
    <dgm:pt modelId="{2B8E2DCF-EFA5-4385-87DB-8496F3077629}" type="parTrans" cxnId="{797072B6-5D93-4364-A04B-73CB7DD30B02}">
      <dgm:prSet/>
      <dgm:spPr/>
      <dgm:t>
        <a:bodyPr/>
        <a:lstStyle/>
        <a:p>
          <a:endParaRPr lang="en-US"/>
        </a:p>
      </dgm:t>
    </dgm:pt>
    <dgm:pt modelId="{7E88969F-F2A8-402F-B543-B281D0DEEE0B}" type="sibTrans" cxnId="{797072B6-5D93-4364-A04B-73CB7DD30B02}">
      <dgm:prSet/>
      <dgm:spPr/>
      <dgm:t>
        <a:bodyPr/>
        <a:lstStyle/>
        <a:p>
          <a:endParaRPr lang="en-US"/>
        </a:p>
      </dgm:t>
    </dgm:pt>
    <dgm:pt modelId="{95B08BDC-0B87-41EA-BE05-E8630F1D7080}" type="pres">
      <dgm:prSet presAssocID="{EA2B1784-9702-490D-B94C-03200ADCC874}" presName="Name0" presStyleCnt="0">
        <dgm:presLayoutVars>
          <dgm:dir/>
          <dgm:animLvl val="lvl"/>
          <dgm:resizeHandles val="exact"/>
        </dgm:presLayoutVars>
      </dgm:prSet>
      <dgm:spPr/>
    </dgm:pt>
    <dgm:pt modelId="{64DAFDD8-A53A-4CFD-A947-4576196172D9}" type="pres">
      <dgm:prSet presAssocID="{D38672A6-7E95-403A-A2CA-190F05C3230D}" presName="linNode" presStyleCnt="0"/>
      <dgm:spPr/>
    </dgm:pt>
    <dgm:pt modelId="{89460B8C-E461-4251-BF22-1B1AFC48F98D}" type="pres">
      <dgm:prSet presAssocID="{D38672A6-7E95-403A-A2CA-190F05C3230D}" presName="parentText" presStyleLbl="alignNode1" presStyleIdx="0" presStyleCnt="3">
        <dgm:presLayoutVars>
          <dgm:chMax val="1"/>
          <dgm:bulletEnabled/>
        </dgm:presLayoutVars>
      </dgm:prSet>
      <dgm:spPr/>
    </dgm:pt>
    <dgm:pt modelId="{321300E1-AC2A-48F5-BA67-F81B950D65C4}" type="pres">
      <dgm:prSet presAssocID="{D38672A6-7E95-403A-A2CA-190F05C3230D}" presName="descendantText" presStyleLbl="alignAccFollowNode1" presStyleIdx="0" presStyleCnt="3">
        <dgm:presLayoutVars>
          <dgm:bulletEnabled/>
        </dgm:presLayoutVars>
      </dgm:prSet>
      <dgm:spPr/>
    </dgm:pt>
    <dgm:pt modelId="{02009DCD-9537-4048-8036-90FC642BA295}" type="pres">
      <dgm:prSet presAssocID="{4DCE9EB2-9C70-4DCA-9E36-EC18C893E483}" presName="sp" presStyleCnt="0"/>
      <dgm:spPr/>
    </dgm:pt>
    <dgm:pt modelId="{A69F1A1F-F974-4D2D-9713-069360AC069F}" type="pres">
      <dgm:prSet presAssocID="{064FCD0B-FD17-427C-9414-18E8EA24D724}" presName="linNode" presStyleCnt="0"/>
      <dgm:spPr/>
    </dgm:pt>
    <dgm:pt modelId="{A9929342-2620-4D14-8D3B-13A00F6643B1}" type="pres">
      <dgm:prSet presAssocID="{064FCD0B-FD17-427C-9414-18E8EA24D724}" presName="parentText" presStyleLbl="alignNode1" presStyleIdx="1" presStyleCnt="3">
        <dgm:presLayoutVars>
          <dgm:chMax val="1"/>
          <dgm:bulletEnabled/>
        </dgm:presLayoutVars>
      </dgm:prSet>
      <dgm:spPr/>
    </dgm:pt>
    <dgm:pt modelId="{FDDC3745-B6AF-475B-9F70-A32CBE123CC9}" type="pres">
      <dgm:prSet presAssocID="{064FCD0B-FD17-427C-9414-18E8EA24D724}" presName="descendantText" presStyleLbl="alignAccFollowNode1" presStyleIdx="1" presStyleCnt="3">
        <dgm:presLayoutVars>
          <dgm:bulletEnabled/>
        </dgm:presLayoutVars>
      </dgm:prSet>
      <dgm:spPr/>
    </dgm:pt>
    <dgm:pt modelId="{93BD9262-18D8-48DE-ADD4-10D8CB94779C}" type="pres">
      <dgm:prSet presAssocID="{32A77297-081C-42F5-BEDE-4B60D3C31465}" presName="sp" presStyleCnt="0"/>
      <dgm:spPr/>
    </dgm:pt>
    <dgm:pt modelId="{73AB36D2-E003-40C1-A74E-FE786C300983}" type="pres">
      <dgm:prSet presAssocID="{7A528373-84E2-444E-B55B-29091ABA674B}" presName="linNode" presStyleCnt="0"/>
      <dgm:spPr/>
    </dgm:pt>
    <dgm:pt modelId="{AE8F6362-81AF-49F2-BFE7-DA34B660AEBA}" type="pres">
      <dgm:prSet presAssocID="{7A528373-84E2-444E-B55B-29091ABA674B}" presName="parentText" presStyleLbl="alignNode1" presStyleIdx="2" presStyleCnt="3">
        <dgm:presLayoutVars>
          <dgm:chMax val="1"/>
          <dgm:bulletEnabled/>
        </dgm:presLayoutVars>
      </dgm:prSet>
      <dgm:spPr/>
    </dgm:pt>
    <dgm:pt modelId="{5946BC99-621B-4D60-B41C-2B4E486FD693}" type="pres">
      <dgm:prSet presAssocID="{7A528373-84E2-444E-B55B-29091ABA674B}" presName="descendantText" presStyleLbl="alignAccFollowNode1" presStyleIdx="2" presStyleCnt="3">
        <dgm:presLayoutVars>
          <dgm:bulletEnabled/>
        </dgm:presLayoutVars>
      </dgm:prSet>
      <dgm:spPr/>
    </dgm:pt>
  </dgm:ptLst>
  <dgm:cxnLst>
    <dgm:cxn modelId="{D0407903-75D8-4F9B-958D-5E0A028FCBE4}" type="presOf" srcId="{1ED696E0-25DE-48F6-A0FD-DB3BD56105E4}" destId="{321300E1-AC2A-48F5-BA67-F81B950D65C4}" srcOrd="0" destOrd="0" presId="urn:microsoft.com/office/officeart/2016/7/layout/VerticalSolidActionList"/>
    <dgm:cxn modelId="{317E0D0E-2821-47B6-B327-E2657EE11B1A}" srcId="{EA2B1784-9702-490D-B94C-03200ADCC874}" destId="{064FCD0B-FD17-427C-9414-18E8EA24D724}" srcOrd="1" destOrd="0" parTransId="{2F85F4F7-D6E7-4952-8732-7F4E6750560D}" sibTransId="{32A77297-081C-42F5-BEDE-4B60D3C31465}"/>
    <dgm:cxn modelId="{D519993D-CFCE-4D95-93A3-189E72F48F22}" srcId="{EA2B1784-9702-490D-B94C-03200ADCC874}" destId="{D38672A6-7E95-403A-A2CA-190F05C3230D}" srcOrd="0" destOrd="0" parTransId="{3CC12824-DD21-413B-9467-E7DC55689073}" sibTransId="{4DCE9EB2-9C70-4DCA-9E36-EC18C893E483}"/>
    <dgm:cxn modelId="{E550585D-ED31-46D5-BDC0-F970653ACA4A}" type="presOf" srcId="{5889396F-9F01-4263-AADB-724B98DD70AE}" destId="{5946BC99-621B-4D60-B41C-2B4E486FD693}" srcOrd="0" destOrd="0" presId="urn:microsoft.com/office/officeart/2016/7/layout/VerticalSolidActionList"/>
    <dgm:cxn modelId="{3C217B60-5CDC-464E-A589-11F6E515F642}" type="presOf" srcId="{D38672A6-7E95-403A-A2CA-190F05C3230D}" destId="{89460B8C-E461-4251-BF22-1B1AFC48F98D}" srcOrd="0" destOrd="0" presId="urn:microsoft.com/office/officeart/2016/7/layout/VerticalSolidActionList"/>
    <dgm:cxn modelId="{F9293D6A-A168-44B0-84B8-6CE026897983}" type="presOf" srcId="{D218BEFF-522A-4C20-90A4-80455945EF82}" destId="{FDDC3745-B6AF-475B-9F70-A32CBE123CC9}" srcOrd="0" destOrd="0" presId="urn:microsoft.com/office/officeart/2016/7/layout/VerticalSolidActionList"/>
    <dgm:cxn modelId="{FC9E227F-8DC0-479A-B772-E89CCB22B07B}" type="presOf" srcId="{7A528373-84E2-444E-B55B-29091ABA674B}" destId="{AE8F6362-81AF-49F2-BFE7-DA34B660AEBA}" srcOrd="0" destOrd="0" presId="urn:microsoft.com/office/officeart/2016/7/layout/VerticalSolidActionList"/>
    <dgm:cxn modelId="{86F6099F-A6D6-4D51-9AB6-F384312DE25E}" type="presOf" srcId="{064FCD0B-FD17-427C-9414-18E8EA24D724}" destId="{A9929342-2620-4D14-8D3B-13A00F6643B1}" srcOrd="0" destOrd="0" presId="urn:microsoft.com/office/officeart/2016/7/layout/VerticalSolidActionList"/>
    <dgm:cxn modelId="{97E3FDB4-F245-478C-869B-598B7951802C}" type="presOf" srcId="{EA2B1784-9702-490D-B94C-03200ADCC874}" destId="{95B08BDC-0B87-41EA-BE05-E8630F1D7080}" srcOrd="0" destOrd="0" presId="urn:microsoft.com/office/officeart/2016/7/layout/VerticalSolidActionList"/>
    <dgm:cxn modelId="{797072B6-5D93-4364-A04B-73CB7DD30B02}" srcId="{7A528373-84E2-444E-B55B-29091ABA674B}" destId="{5889396F-9F01-4263-AADB-724B98DD70AE}" srcOrd="0" destOrd="0" parTransId="{2B8E2DCF-EFA5-4385-87DB-8496F3077629}" sibTransId="{7E88969F-F2A8-402F-B543-B281D0DEEE0B}"/>
    <dgm:cxn modelId="{1A3678CC-7345-49BD-B5BA-26FE5B6D6428}" srcId="{D38672A6-7E95-403A-A2CA-190F05C3230D}" destId="{1ED696E0-25DE-48F6-A0FD-DB3BD56105E4}" srcOrd="0" destOrd="0" parTransId="{7F14DDE7-54E7-41C3-B7F4-96F8B819849C}" sibTransId="{8A80E5DE-7378-4E3F-8563-525D2D4BE1DE}"/>
    <dgm:cxn modelId="{4B025DD7-BC65-4091-86D7-2D5622B28B0F}" srcId="{064FCD0B-FD17-427C-9414-18E8EA24D724}" destId="{D218BEFF-522A-4C20-90A4-80455945EF82}" srcOrd="0" destOrd="0" parTransId="{F1D36E20-5BEF-41C1-9518-3FAC1FA77A28}" sibTransId="{743C4A85-45E9-49E5-9889-CB8270706A36}"/>
    <dgm:cxn modelId="{36E8D5EC-70C1-4DC5-8D36-78CF7EA5D949}" srcId="{EA2B1784-9702-490D-B94C-03200ADCC874}" destId="{7A528373-84E2-444E-B55B-29091ABA674B}" srcOrd="2" destOrd="0" parTransId="{2F5F561E-DC98-4FAD-B628-BF19295747B7}" sibTransId="{6B003F50-9385-45FD-A304-5133905A1BE4}"/>
    <dgm:cxn modelId="{6E9D1D2B-759C-4597-9AF5-7D72A69F0741}" type="presParOf" srcId="{95B08BDC-0B87-41EA-BE05-E8630F1D7080}" destId="{64DAFDD8-A53A-4CFD-A947-4576196172D9}" srcOrd="0" destOrd="0" presId="urn:microsoft.com/office/officeart/2016/7/layout/VerticalSolidActionList"/>
    <dgm:cxn modelId="{CD980CA5-ABE3-47AC-8404-817720709FB3}" type="presParOf" srcId="{64DAFDD8-A53A-4CFD-A947-4576196172D9}" destId="{89460B8C-E461-4251-BF22-1B1AFC48F98D}" srcOrd="0" destOrd="0" presId="urn:microsoft.com/office/officeart/2016/7/layout/VerticalSolidActionList"/>
    <dgm:cxn modelId="{FF88B99F-19E5-4DAD-AB85-B50E1ECB8495}" type="presParOf" srcId="{64DAFDD8-A53A-4CFD-A947-4576196172D9}" destId="{321300E1-AC2A-48F5-BA67-F81B950D65C4}" srcOrd="1" destOrd="0" presId="urn:microsoft.com/office/officeart/2016/7/layout/VerticalSolidActionList"/>
    <dgm:cxn modelId="{4416AD46-320A-4089-8459-3123D37F7F7E}" type="presParOf" srcId="{95B08BDC-0B87-41EA-BE05-E8630F1D7080}" destId="{02009DCD-9537-4048-8036-90FC642BA295}" srcOrd="1" destOrd="0" presId="urn:microsoft.com/office/officeart/2016/7/layout/VerticalSolidActionList"/>
    <dgm:cxn modelId="{C04A295A-738E-486E-85B8-343FA19A86CB}" type="presParOf" srcId="{95B08BDC-0B87-41EA-BE05-E8630F1D7080}" destId="{A69F1A1F-F974-4D2D-9713-069360AC069F}" srcOrd="2" destOrd="0" presId="urn:microsoft.com/office/officeart/2016/7/layout/VerticalSolidActionList"/>
    <dgm:cxn modelId="{2A3E696E-902B-4F98-AD93-CF8155145EFE}" type="presParOf" srcId="{A69F1A1F-F974-4D2D-9713-069360AC069F}" destId="{A9929342-2620-4D14-8D3B-13A00F6643B1}" srcOrd="0" destOrd="0" presId="urn:microsoft.com/office/officeart/2016/7/layout/VerticalSolidActionList"/>
    <dgm:cxn modelId="{CD793DED-1F5F-476D-93FB-B4E96A9D39C6}" type="presParOf" srcId="{A69F1A1F-F974-4D2D-9713-069360AC069F}" destId="{FDDC3745-B6AF-475B-9F70-A32CBE123CC9}" srcOrd="1" destOrd="0" presId="urn:microsoft.com/office/officeart/2016/7/layout/VerticalSolidActionList"/>
    <dgm:cxn modelId="{C9B34684-27F4-4D54-81C2-43BB4F2F390E}" type="presParOf" srcId="{95B08BDC-0B87-41EA-BE05-E8630F1D7080}" destId="{93BD9262-18D8-48DE-ADD4-10D8CB94779C}" srcOrd="3" destOrd="0" presId="urn:microsoft.com/office/officeart/2016/7/layout/VerticalSolidActionList"/>
    <dgm:cxn modelId="{E6E7D67E-8D7C-4C28-B6A3-8B548F077AED}" type="presParOf" srcId="{95B08BDC-0B87-41EA-BE05-E8630F1D7080}" destId="{73AB36D2-E003-40C1-A74E-FE786C300983}" srcOrd="4" destOrd="0" presId="urn:microsoft.com/office/officeart/2016/7/layout/VerticalSolidActionList"/>
    <dgm:cxn modelId="{6FB99D76-2CA9-4635-8A3D-6E980FACF7F0}" type="presParOf" srcId="{73AB36D2-E003-40C1-A74E-FE786C300983}" destId="{AE8F6362-81AF-49F2-BFE7-DA34B660AEBA}" srcOrd="0" destOrd="0" presId="urn:microsoft.com/office/officeart/2016/7/layout/VerticalSolidActionList"/>
    <dgm:cxn modelId="{DC496914-92B6-4455-BD02-41A2EB55CCCB}" type="presParOf" srcId="{73AB36D2-E003-40C1-A74E-FE786C300983}" destId="{5946BC99-621B-4D60-B41C-2B4E486FD693}"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3B5117-05FD-46B0-B69D-59CE7876825B}">
      <dsp:nvSpPr>
        <dsp:cNvPr id="0" name=""/>
        <dsp:cNvSpPr/>
      </dsp:nvSpPr>
      <dsp:spPr>
        <a:xfrm>
          <a:off x="0" y="647675"/>
          <a:ext cx="6797675" cy="491399"/>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a:t>Excel data loading and display in a filterable table</a:t>
          </a:r>
          <a:endParaRPr lang="en-US" sz="2100" kern="1200"/>
        </a:p>
      </dsp:txBody>
      <dsp:txXfrm>
        <a:off x="23988" y="671663"/>
        <a:ext cx="6749699" cy="443423"/>
      </dsp:txXfrm>
    </dsp:sp>
    <dsp:sp modelId="{E6CB03D6-415A-45D4-810E-A0A3B3AF0B12}">
      <dsp:nvSpPr>
        <dsp:cNvPr id="0" name=""/>
        <dsp:cNvSpPr/>
      </dsp:nvSpPr>
      <dsp:spPr>
        <a:xfrm>
          <a:off x="0" y="1199555"/>
          <a:ext cx="6797675" cy="491399"/>
        </a:xfrm>
        <a:prstGeom prst="roundRect">
          <a:avLst/>
        </a:prstGeom>
        <a:solidFill>
          <a:schemeClr val="accent5">
            <a:hueOff val="336683"/>
            <a:satOff val="-1610"/>
            <a:lumOff val="176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a:t>PDF text extraction from accident reports</a:t>
          </a:r>
          <a:endParaRPr lang="en-US" sz="2100" kern="1200"/>
        </a:p>
      </dsp:txBody>
      <dsp:txXfrm>
        <a:off x="23988" y="1223543"/>
        <a:ext cx="6749699" cy="443423"/>
      </dsp:txXfrm>
    </dsp:sp>
    <dsp:sp modelId="{2C752FA8-8A0F-487C-ACB7-62844BADBBEF}">
      <dsp:nvSpPr>
        <dsp:cNvPr id="0" name=""/>
        <dsp:cNvSpPr/>
      </dsp:nvSpPr>
      <dsp:spPr>
        <a:xfrm>
          <a:off x="0" y="1751435"/>
          <a:ext cx="6797675" cy="491399"/>
        </a:xfrm>
        <a:prstGeom prst="roundRect">
          <a:avLst/>
        </a:prstGeom>
        <a:solidFill>
          <a:schemeClr val="accent5">
            <a:hueOff val="673367"/>
            <a:satOff val="-3220"/>
            <a:lumOff val="352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a:t>OpenAI GPT-4 powered analytical engine</a:t>
          </a:r>
          <a:endParaRPr lang="en-US" sz="2100" kern="1200" dirty="0"/>
        </a:p>
      </dsp:txBody>
      <dsp:txXfrm>
        <a:off x="23988" y="1775423"/>
        <a:ext cx="6749699" cy="443423"/>
      </dsp:txXfrm>
    </dsp:sp>
    <dsp:sp modelId="{B186255C-3E6C-4A65-BF9D-E948251F1DB4}">
      <dsp:nvSpPr>
        <dsp:cNvPr id="0" name=""/>
        <dsp:cNvSpPr/>
      </dsp:nvSpPr>
      <dsp:spPr>
        <a:xfrm>
          <a:off x="0" y="2303315"/>
          <a:ext cx="6797675" cy="491399"/>
        </a:xfrm>
        <a:prstGeom prst="roundRect">
          <a:avLst/>
        </a:prstGeom>
        <a:solidFill>
          <a:schemeClr val="accent5">
            <a:hueOff val="1010050"/>
            <a:satOff val="-4830"/>
            <a:lumOff val="529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a:t>Country-based filtering system</a:t>
          </a:r>
          <a:endParaRPr lang="en-US" sz="2100" kern="1200"/>
        </a:p>
      </dsp:txBody>
      <dsp:txXfrm>
        <a:off x="23988" y="2327303"/>
        <a:ext cx="6749699" cy="443423"/>
      </dsp:txXfrm>
    </dsp:sp>
    <dsp:sp modelId="{59EBC286-F876-4E82-8E15-C2015DDAEB15}">
      <dsp:nvSpPr>
        <dsp:cNvPr id="0" name=""/>
        <dsp:cNvSpPr/>
      </dsp:nvSpPr>
      <dsp:spPr>
        <a:xfrm>
          <a:off x="0" y="2855195"/>
          <a:ext cx="6797675" cy="491399"/>
        </a:xfrm>
        <a:prstGeom prst="roundRect">
          <a:avLst/>
        </a:prstGeom>
        <a:solidFill>
          <a:schemeClr val="accent5">
            <a:hueOff val="1346734"/>
            <a:satOff val="-6440"/>
            <a:lumOff val="705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dirty="0"/>
            <a:t>Railway-themed user interface with custom styling</a:t>
          </a:r>
          <a:endParaRPr lang="en-US" sz="2100" kern="1200" dirty="0"/>
        </a:p>
      </dsp:txBody>
      <dsp:txXfrm>
        <a:off x="23988" y="2879183"/>
        <a:ext cx="6749699" cy="443423"/>
      </dsp:txXfrm>
    </dsp:sp>
    <dsp:sp modelId="{1676D1A0-1991-4131-B898-144301F48191}">
      <dsp:nvSpPr>
        <dsp:cNvPr id="0" name=""/>
        <dsp:cNvSpPr/>
      </dsp:nvSpPr>
      <dsp:spPr>
        <a:xfrm>
          <a:off x="0" y="3407076"/>
          <a:ext cx="6797675" cy="491399"/>
        </a:xfrm>
        <a:prstGeom prst="roundRect">
          <a:avLst/>
        </a:prstGeom>
        <a:solidFill>
          <a:schemeClr val="accent5">
            <a:hueOff val="1683417"/>
            <a:satOff val="-8050"/>
            <a:lumOff val="882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a:t>Automatic saving of analysis results in JSON format</a:t>
          </a:r>
          <a:endParaRPr lang="en-US" sz="2100" kern="1200"/>
        </a:p>
      </dsp:txBody>
      <dsp:txXfrm>
        <a:off x="23988" y="3431064"/>
        <a:ext cx="6749699" cy="443423"/>
      </dsp:txXfrm>
    </dsp:sp>
    <dsp:sp modelId="{AE7B051B-6BE4-4F61-8502-3F391CB6CA91}">
      <dsp:nvSpPr>
        <dsp:cNvPr id="0" name=""/>
        <dsp:cNvSpPr/>
      </dsp:nvSpPr>
      <dsp:spPr>
        <a:xfrm>
          <a:off x="0" y="3958956"/>
          <a:ext cx="6797675" cy="491399"/>
        </a:xfrm>
        <a:prstGeom prst="roundRect">
          <a:avLst/>
        </a:prstGeom>
        <a:solidFill>
          <a:schemeClr val="accent5">
            <a:hueOff val="2020100"/>
            <a:satOff val="-9660"/>
            <a:lumOff val="1058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a:t>Visual loading indicators styled as railway signals</a:t>
          </a:r>
          <a:endParaRPr lang="en-US" sz="2100" kern="1200"/>
        </a:p>
      </dsp:txBody>
      <dsp:txXfrm>
        <a:off x="23988" y="3982944"/>
        <a:ext cx="6749699" cy="443423"/>
      </dsp:txXfrm>
    </dsp:sp>
    <dsp:sp modelId="{439BA35D-0B4C-452E-9ABF-C91AFB07057B}">
      <dsp:nvSpPr>
        <dsp:cNvPr id="0" name=""/>
        <dsp:cNvSpPr/>
      </dsp:nvSpPr>
      <dsp:spPr>
        <a:xfrm>
          <a:off x="0" y="4510836"/>
          <a:ext cx="6797675" cy="491399"/>
        </a:xfrm>
        <a:prstGeom prst="roundRect">
          <a:avLst/>
        </a:prstGeom>
        <a:solidFill>
          <a:schemeClr val="accent5">
            <a:hueOff val="2356783"/>
            <a:satOff val="-11270"/>
            <a:lumOff val="1235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GB" sz="2100" kern="1200"/>
            <a:t>Tabbed interface separating PDF content and analysis results</a:t>
          </a:r>
          <a:endParaRPr lang="en-US" sz="2100" kern="1200"/>
        </a:p>
      </dsp:txBody>
      <dsp:txXfrm>
        <a:off x="23988" y="4534824"/>
        <a:ext cx="6749699" cy="4434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5EA3F2-0A11-4C99-A9B3-CC9CC38776D0}">
      <dsp:nvSpPr>
        <dsp:cNvPr id="0" name=""/>
        <dsp:cNvSpPr/>
      </dsp:nvSpPr>
      <dsp:spPr>
        <a:xfrm>
          <a:off x="0" y="967356"/>
          <a:ext cx="6797675" cy="561599"/>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0" i="0" kern="1200" baseline="0"/>
            <a:t>Railway-themed introduction screen </a:t>
          </a:r>
          <a:endParaRPr lang="en-US" sz="2400" kern="1200"/>
        </a:p>
      </dsp:txBody>
      <dsp:txXfrm>
        <a:off x="27415" y="994771"/>
        <a:ext cx="6742845" cy="506769"/>
      </dsp:txXfrm>
    </dsp:sp>
    <dsp:sp modelId="{BA671B97-3366-44C6-84A6-20CD462BC3C1}">
      <dsp:nvSpPr>
        <dsp:cNvPr id="0" name=""/>
        <dsp:cNvSpPr/>
      </dsp:nvSpPr>
      <dsp:spPr>
        <a:xfrm>
          <a:off x="0" y="1598076"/>
          <a:ext cx="6797675" cy="561599"/>
        </a:xfrm>
        <a:prstGeom prst="roundRect">
          <a:avLst/>
        </a:prstGeom>
        <a:solidFill>
          <a:schemeClr val="accent5">
            <a:hueOff val="471357"/>
            <a:satOff val="-2254"/>
            <a:lumOff val="247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0" i="0" kern="1200" baseline="0"/>
            <a:t>Overview of the application's purpose </a:t>
          </a:r>
          <a:endParaRPr lang="en-US" sz="2400" kern="1200"/>
        </a:p>
      </dsp:txBody>
      <dsp:txXfrm>
        <a:off x="27415" y="1625491"/>
        <a:ext cx="6742845" cy="506769"/>
      </dsp:txXfrm>
    </dsp:sp>
    <dsp:sp modelId="{346BE6D2-663C-4AEB-AAE0-4FDF72AFA604}">
      <dsp:nvSpPr>
        <dsp:cNvPr id="0" name=""/>
        <dsp:cNvSpPr/>
      </dsp:nvSpPr>
      <dsp:spPr>
        <a:xfrm>
          <a:off x="0" y="2228796"/>
          <a:ext cx="6797675" cy="561599"/>
        </a:xfrm>
        <a:prstGeom prst="roundRect">
          <a:avLst/>
        </a:prstGeom>
        <a:solidFill>
          <a:schemeClr val="accent5">
            <a:hueOff val="942713"/>
            <a:satOff val="-4508"/>
            <a:lumOff val="494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0" i="0" kern="1200" baseline="0" dirty="0"/>
            <a:t>Basic usage instructions </a:t>
          </a:r>
          <a:endParaRPr lang="en-US" sz="2400" kern="1200" dirty="0"/>
        </a:p>
      </dsp:txBody>
      <dsp:txXfrm>
        <a:off x="27415" y="2256211"/>
        <a:ext cx="6742845" cy="506769"/>
      </dsp:txXfrm>
    </dsp:sp>
    <dsp:sp modelId="{3388F297-2A7C-45D6-835D-1A4EC781D6B1}">
      <dsp:nvSpPr>
        <dsp:cNvPr id="0" name=""/>
        <dsp:cNvSpPr/>
      </dsp:nvSpPr>
      <dsp:spPr>
        <a:xfrm>
          <a:off x="0" y="2859516"/>
          <a:ext cx="6797675" cy="561599"/>
        </a:xfrm>
        <a:prstGeom prst="roundRect">
          <a:avLst/>
        </a:prstGeom>
        <a:solidFill>
          <a:schemeClr val="accent5">
            <a:hueOff val="1414070"/>
            <a:satOff val="-6762"/>
            <a:lumOff val="741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0" i="0" kern="1200" baseline="0"/>
            <a:t>Feature highlights </a:t>
          </a:r>
          <a:endParaRPr lang="en-US" sz="2400" kern="1200"/>
        </a:p>
      </dsp:txBody>
      <dsp:txXfrm>
        <a:off x="27415" y="2886931"/>
        <a:ext cx="6742845" cy="506769"/>
      </dsp:txXfrm>
    </dsp:sp>
    <dsp:sp modelId="{15813D88-66E6-4999-B288-C6355995139D}">
      <dsp:nvSpPr>
        <dsp:cNvPr id="0" name=""/>
        <dsp:cNvSpPr/>
      </dsp:nvSpPr>
      <dsp:spPr>
        <a:xfrm>
          <a:off x="0" y="3490236"/>
          <a:ext cx="6797675" cy="561599"/>
        </a:xfrm>
        <a:prstGeom prst="roundRect">
          <a:avLst/>
        </a:prstGeom>
        <a:solidFill>
          <a:schemeClr val="accent5">
            <a:hueOff val="1885427"/>
            <a:satOff val="-9016"/>
            <a:lumOff val="988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0" i="0" kern="1200" baseline="0"/>
            <a:t>Tips for effective use </a:t>
          </a:r>
          <a:endParaRPr lang="en-US" sz="2400" kern="1200"/>
        </a:p>
      </dsp:txBody>
      <dsp:txXfrm>
        <a:off x="27415" y="3517651"/>
        <a:ext cx="6742845" cy="506769"/>
      </dsp:txXfrm>
    </dsp:sp>
    <dsp:sp modelId="{22C3622A-15BE-4D1E-AC4F-49D0BCED3BC9}">
      <dsp:nvSpPr>
        <dsp:cNvPr id="0" name=""/>
        <dsp:cNvSpPr/>
      </dsp:nvSpPr>
      <dsp:spPr>
        <a:xfrm>
          <a:off x="0" y="4120956"/>
          <a:ext cx="6797675" cy="561599"/>
        </a:xfrm>
        <a:prstGeom prst="roundRect">
          <a:avLst/>
        </a:prstGeom>
        <a:solidFill>
          <a:schemeClr val="accent5">
            <a:hueOff val="2356783"/>
            <a:satOff val="-11270"/>
            <a:lumOff val="1235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0" i="0" kern="1200" baseline="0"/>
            <a:t>"Start Journey" button to begin using the application </a:t>
          </a:r>
          <a:endParaRPr lang="en-US" sz="2400" kern="1200"/>
        </a:p>
      </dsp:txBody>
      <dsp:txXfrm>
        <a:off x="27415" y="4148371"/>
        <a:ext cx="6742845" cy="50676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56814B-3BCC-4AD0-8101-D7BC54B57D70}">
      <dsp:nvSpPr>
        <dsp:cNvPr id="0" name=""/>
        <dsp:cNvSpPr/>
      </dsp:nvSpPr>
      <dsp:spPr>
        <a:xfrm>
          <a:off x="0" y="12636"/>
          <a:ext cx="6797675" cy="4212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Menu bar with File and Help options</a:t>
          </a:r>
          <a:endParaRPr lang="en-US" sz="1800" kern="1200"/>
        </a:p>
      </dsp:txBody>
      <dsp:txXfrm>
        <a:off x="20561" y="33197"/>
        <a:ext cx="6756553" cy="380078"/>
      </dsp:txXfrm>
    </dsp:sp>
    <dsp:sp modelId="{761C6274-7B92-4A5C-ABBE-4F3DF7C2585D}">
      <dsp:nvSpPr>
        <dsp:cNvPr id="0" name=""/>
        <dsp:cNvSpPr/>
      </dsp:nvSpPr>
      <dsp:spPr>
        <a:xfrm>
          <a:off x="0" y="485676"/>
          <a:ext cx="6797675" cy="421200"/>
        </a:xfrm>
        <a:prstGeom prst="roundRect">
          <a:avLst/>
        </a:prstGeom>
        <a:solidFill>
          <a:schemeClr val="accent5">
            <a:hueOff val="214253"/>
            <a:satOff val="-1025"/>
            <a:lumOff val="112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Excel data loading and display capability</a:t>
          </a:r>
          <a:endParaRPr lang="en-US" sz="1800" kern="1200"/>
        </a:p>
      </dsp:txBody>
      <dsp:txXfrm>
        <a:off x="20561" y="506237"/>
        <a:ext cx="6756553" cy="380078"/>
      </dsp:txXfrm>
    </dsp:sp>
    <dsp:sp modelId="{0C38BF48-32AC-4305-A54C-A2E6C2148C60}">
      <dsp:nvSpPr>
        <dsp:cNvPr id="0" name=""/>
        <dsp:cNvSpPr/>
      </dsp:nvSpPr>
      <dsp:spPr>
        <a:xfrm>
          <a:off x="0" y="958716"/>
          <a:ext cx="6797675" cy="421200"/>
        </a:xfrm>
        <a:prstGeom prst="roundRect">
          <a:avLst/>
        </a:prstGeom>
        <a:solidFill>
          <a:schemeClr val="accent5">
            <a:hueOff val="428506"/>
            <a:satOff val="-2049"/>
            <a:lumOff val="2246"/>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PDF directory selection</a:t>
          </a:r>
          <a:endParaRPr lang="en-US" sz="1800" kern="1200"/>
        </a:p>
      </dsp:txBody>
      <dsp:txXfrm>
        <a:off x="20561" y="979277"/>
        <a:ext cx="6756553" cy="380078"/>
      </dsp:txXfrm>
    </dsp:sp>
    <dsp:sp modelId="{108425EF-79CB-4431-8779-DB6141651362}">
      <dsp:nvSpPr>
        <dsp:cNvPr id="0" name=""/>
        <dsp:cNvSpPr/>
      </dsp:nvSpPr>
      <dsp:spPr>
        <a:xfrm>
          <a:off x="0" y="1431756"/>
          <a:ext cx="6797675" cy="421200"/>
        </a:xfrm>
        <a:prstGeom prst="roundRect">
          <a:avLst/>
        </a:prstGeom>
        <a:solidFill>
          <a:schemeClr val="accent5">
            <a:hueOff val="642759"/>
            <a:satOff val="-3074"/>
            <a:lumOff val="336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OpenAI API key configuration</a:t>
          </a:r>
          <a:endParaRPr lang="en-US" sz="1800" kern="1200"/>
        </a:p>
      </dsp:txBody>
      <dsp:txXfrm>
        <a:off x="20561" y="1452317"/>
        <a:ext cx="6756553" cy="380078"/>
      </dsp:txXfrm>
    </dsp:sp>
    <dsp:sp modelId="{982ABA9D-A46A-437C-BEA5-0D4B94F8DD0B}">
      <dsp:nvSpPr>
        <dsp:cNvPr id="0" name=""/>
        <dsp:cNvSpPr/>
      </dsp:nvSpPr>
      <dsp:spPr>
        <a:xfrm>
          <a:off x="0" y="1904796"/>
          <a:ext cx="6797675" cy="421200"/>
        </a:xfrm>
        <a:prstGeom prst="roundRect">
          <a:avLst/>
        </a:prstGeom>
        <a:solidFill>
          <a:schemeClr val="accent5">
            <a:hueOff val="857012"/>
            <a:satOff val="-4098"/>
            <a:lumOff val="44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Country-based filtering system</a:t>
          </a:r>
          <a:endParaRPr lang="en-US" sz="1800" kern="1200"/>
        </a:p>
      </dsp:txBody>
      <dsp:txXfrm>
        <a:off x="20561" y="1925357"/>
        <a:ext cx="6756553" cy="380078"/>
      </dsp:txXfrm>
    </dsp:sp>
    <dsp:sp modelId="{889424EF-4185-4D8F-BE47-DCD0E5AC25EC}">
      <dsp:nvSpPr>
        <dsp:cNvPr id="0" name=""/>
        <dsp:cNvSpPr/>
      </dsp:nvSpPr>
      <dsp:spPr>
        <a:xfrm>
          <a:off x="0" y="2377836"/>
          <a:ext cx="6797675" cy="421200"/>
        </a:xfrm>
        <a:prstGeom prst="roundRect">
          <a:avLst/>
        </a:prstGeom>
        <a:solidFill>
          <a:schemeClr val="accent5">
            <a:hueOff val="1071265"/>
            <a:satOff val="-5123"/>
            <a:lumOff val="561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Treeview for displaying accident reports data</a:t>
          </a:r>
          <a:endParaRPr lang="en-US" sz="1800" kern="1200"/>
        </a:p>
      </dsp:txBody>
      <dsp:txXfrm>
        <a:off x="20561" y="2398397"/>
        <a:ext cx="6756553" cy="380078"/>
      </dsp:txXfrm>
    </dsp:sp>
    <dsp:sp modelId="{73D239F0-59CF-4CB6-BAD6-56DD2A5239A3}">
      <dsp:nvSpPr>
        <dsp:cNvPr id="0" name=""/>
        <dsp:cNvSpPr/>
      </dsp:nvSpPr>
      <dsp:spPr>
        <a:xfrm>
          <a:off x="0" y="2850876"/>
          <a:ext cx="6797675" cy="421200"/>
        </a:xfrm>
        <a:prstGeom prst="roundRect">
          <a:avLst/>
        </a:prstGeom>
        <a:solidFill>
          <a:schemeClr val="accent5">
            <a:hueOff val="1285518"/>
            <a:satOff val="-6147"/>
            <a:lumOff val="673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Visual indicators styled as railway elements</a:t>
          </a:r>
          <a:endParaRPr lang="en-US" sz="1800" kern="1200"/>
        </a:p>
      </dsp:txBody>
      <dsp:txXfrm>
        <a:off x="20561" y="2871437"/>
        <a:ext cx="6756553" cy="380078"/>
      </dsp:txXfrm>
    </dsp:sp>
    <dsp:sp modelId="{77A73E8C-AC8B-4711-BF6B-5E1D7BDDDDEA}">
      <dsp:nvSpPr>
        <dsp:cNvPr id="0" name=""/>
        <dsp:cNvSpPr/>
      </dsp:nvSpPr>
      <dsp:spPr>
        <a:xfrm>
          <a:off x="0" y="3323916"/>
          <a:ext cx="6797675" cy="421200"/>
        </a:xfrm>
        <a:prstGeom prst="roundRect">
          <a:avLst/>
        </a:prstGeom>
        <a:solidFill>
          <a:schemeClr val="accent5">
            <a:hueOff val="1499771"/>
            <a:satOff val="-7172"/>
            <a:lumOff val="786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Tabbed interface for PDF content and analysis results</a:t>
          </a:r>
          <a:endParaRPr lang="en-US" sz="1800" kern="1200"/>
        </a:p>
      </dsp:txBody>
      <dsp:txXfrm>
        <a:off x="20561" y="3344477"/>
        <a:ext cx="6756553" cy="380078"/>
      </dsp:txXfrm>
    </dsp:sp>
    <dsp:sp modelId="{D7C2C0B5-C027-4235-89AE-B36276923575}">
      <dsp:nvSpPr>
        <dsp:cNvPr id="0" name=""/>
        <dsp:cNvSpPr/>
      </dsp:nvSpPr>
      <dsp:spPr>
        <a:xfrm>
          <a:off x="0" y="3796956"/>
          <a:ext cx="6797675" cy="421200"/>
        </a:xfrm>
        <a:prstGeom prst="roundRect">
          <a:avLst/>
        </a:prstGeom>
        <a:solidFill>
          <a:schemeClr val="accent5">
            <a:hueOff val="1714024"/>
            <a:satOff val="-8196"/>
            <a:lumOff val="89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Threaded background processing for AI analysis</a:t>
          </a:r>
          <a:endParaRPr lang="en-US" sz="1800" kern="1200"/>
        </a:p>
      </dsp:txBody>
      <dsp:txXfrm>
        <a:off x="20561" y="3817517"/>
        <a:ext cx="6756553" cy="380078"/>
      </dsp:txXfrm>
    </dsp:sp>
    <dsp:sp modelId="{835E2A9C-5ABF-4D8A-97D2-309FF4573E6E}">
      <dsp:nvSpPr>
        <dsp:cNvPr id="0" name=""/>
        <dsp:cNvSpPr/>
      </dsp:nvSpPr>
      <dsp:spPr>
        <a:xfrm>
          <a:off x="0" y="4269996"/>
          <a:ext cx="6797675" cy="421200"/>
        </a:xfrm>
        <a:prstGeom prst="roundRect">
          <a:avLst/>
        </a:prstGeom>
        <a:solidFill>
          <a:schemeClr val="accent5">
            <a:hueOff val="1928277"/>
            <a:satOff val="-9221"/>
            <a:lumOff val="10107"/>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Loading animation styled as a railway signal</a:t>
          </a:r>
          <a:endParaRPr lang="en-US" sz="1800" kern="1200"/>
        </a:p>
      </dsp:txBody>
      <dsp:txXfrm>
        <a:off x="20561" y="4290557"/>
        <a:ext cx="6756553" cy="380078"/>
      </dsp:txXfrm>
    </dsp:sp>
    <dsp:sp modelId="{7EE8802E-E843-4ED0-A7B7-0CAD197DB88F}">
      <dsp:nvSpPr>
        <dsp:cNvPr id="0" name=""/>
        <dsp:cNvSpPr/>
      </dsp:nvSpPr>
      <dsp:spPr>
        <a:xfrm>
          <a:off x="0" y="4743036"/>
          <a:ext cx="6797675" cy="421200"/>
        </a:xfrm>
        <a:prstGeom prst="roundRect">
          <a:avLst/>
        </a:prstGeom>
        <a:solidFill>
          <a:schemeClr val="accent5">
            <a:hueOff val="2142530"/>
            <a:satOff val="-10245"/>
            <a:lumOff val="1123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Status bar with railway-themed styling</a:t>
          </a:r>
          <a:endParaRPr lang="en-US" sz="1800" kern="1200"/>
        </a:p>
      </dsp:txBody>
      <dsp:txXfrm>
        <a:off x="20561" y="4763597"/>
        <a:ext cx="6756553" cy="380078"/>
      </dsp:txXfrm>
    </dsp:sp>
    <dsp:sp modelId="{7CE5B9B7-2150-4519-9E7D-00748D064ED0}">
      <dsp:nvSpPr>
        <dsp:cNvPr id="0" name=""/>
        <dsp:cNvSpPr/>
      </dsp:nvSpPr>
      <dsp:spPr>
        <a:xfrm>
          <a:off x="0" y="5216076"/>
          <a:ext cx="6797675" cy="421200"/>
        </a:xfrm>
        <a:prstGeom prst="roundRect">
          <a:avLst/>
        </a:prstGeom>
        <a:solidFill>
          <a:schemeClr val="accent5">
            <a:hueOff val="2356783"/>
            <a:satOff val="-11270"/>
            <a:lumOff val="1235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800" kern="1200"/>
            <a:t>Automatic saving of analysis results</a:t>
          </a:r>
          <a:endParaRPr lang="en-US" sz="1800" kern="1200"/>
        </a:p>
      </dsp:txBody>
      <dsp:txXfrm>
        <a:off x="20561" y="5236637"/>
        <a:ext cx="6756553" cy="38007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DF0B5C-FDD0-4779-B08D-D09736D2BECB}">
      <dsp:nvSpPr>
        <dsp:cNvPr id="0" name=""/>
        <dsp:cNvSpPr/>
      </dsp:nvSpPr>
      <dsp:spPr>
        <a:xfrm>
          <a:off x="0" y="25595"/>
          <a:ext cx="6797675" cy="63180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b="1" kern="1200"/>
            <a:t>File Menu Options:</a:t>
          </a:r>
          <a:endParaRPr lang="en-US" sz="2700" kern="1200"/>
        </a:p>
      </dsp:txBody>
      <dsp:txXfrm>
        <a:off x="30842" y="56437"/>
        <a:ext cx="6735991" cy="570116"/>
      </dsp:txXfrm>
    </dsp:sp>
    <dsp:sp modelId="{B496B8E5-9BA4-482C-A307-AD4E32FD7148}">
      <dsp:nvSpPr>
        <dsp:cNvPr id="0" name=""/>
        <dsp:cNvSpPr/>
      </dsp:nvSpPr>
      <dsp:spPr>
        <a:xfrm>
          <a:off x="0" y="735156"/>
          <a:ext cx="6797675" cy="631800"/>
        </a:xfrm>
        <a:prstGeom prst="roundRect">
          <a:avLst/>
        </a:prstGeom>
        <a:solidFill>
          <a:schemeClr val="accent5">
            <a:hueOff val="336683"/>
            <a:satOff val="-1610"/>
            <a:lumOff val="176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a:t>Open Excel File</a:t>
          </a:r>
          <a:endParaRPr lang="en-US" sz="2700" kern="1200"/>
        </a:p>
      </dsp:txBody>
      <dsp:txXfrm>
        <a:off x="30842" y="765998"/>
        <a:ext cx="6735991" cy="570116"/>
      </dsp:txXfrm>
    </dsp:sp>
    <dsp:sp modelId="{529C822A-1B1D-4BE8-B27C-334175B96F35}">
      <dsp:nvSpPr>
        <dsp:cNvPr id="0" name=""/>
        <dsp:cNvSpPr/>
      </dsp:nvSpPr>
      <dsp:spPr>
        <a:xfrm>
          <a:off x="0" y="1444716"/>
          <a:ext cx="6797675" cy="631800"/>
        </a:xfrm>
        <a:prstGeom prst="roundRect">
          <a:avLst/>
        </a:prstGeom>
        <a:solidFill>
          <a:schemeClr val="accent5">
            <a:hueOff val="673367"/>
            <a:satOff val="-3220"/>
            <a:lumOff val="352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a:t>Change PDF Directory</a:t>
          </a:r>
          <a:endParaRPr lang="en-US" sz="2700" kern="1200"/>
        </a:p>
      </dsp:txBody>
      <dsp:txXfrm>
        <a:off x="30842" y="1475558"/>
        <a:ext cx="6735991" cy="570116"/>
      </dsp:txXfrm>
    </dsp:sp>
    <dsp:sp modelId="{15BEA2EC-14B9-4F33-8CA8-C297B8AB6FA9}">
      <dsp:nvSpPr>
        <dsp:cNvPr id="0" name=""/>
        <dsp:cNvSpPr/>
      </dsp:nvSpPr>
      <dsp:spPr>
        <a:xfrm>
          <a:off x="0" y="2154276"/>
          <a:ext cx="6797675" cy="631800"/>
        </a:xfrm>
        <a:prstGeom prst="roundRect">
          <a:avLst/>
        </a:prstGeom>
        <a:solidFill>
          <a:schemeClr val="accent5">
            <a:hueOff val="1010050"/>
            <a:satOff val="-4830"/>
            <a:lumOff val="529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a:t>Set API Key</a:t>
          </a:r>
          <a:endParaRPr lang="en-US" sz="2700" kern="1200"/>
        </a:p>
      </dsp:txBody>
      <dsp:txXfrm>
        <a:off x="30842" y="2185118"/>
        <a:ext cx="6735991" cy="570116"/>
      </dsp:txXfrm>
    </dsp:sp>
    <dsp:sp modelId="{1AE72FBD-01BB-4352-B24F-7E55B9172DB5}">
      <dsp:nvSpPr>
        <dsp:cNvPr id="0" name=""/>
        <dsp:cNvSpPr/>
      </dsp:nvSpPr>
      <dsp:spPr>
        <a:xfrm>
          <a:off x="0" y="2863836"/>
          <a:ext cx="6797675" cy="631800"/>
        </a:xfrm>
        <a:prstGeom prst="roundRect">
          <a:avLst/>
        </a:prstGeom>
        <a:solidFill>
          <a:schemeClr val="accent5">
            <a:hueOff val="1346734"/>
            <a:satOff val="-6440"/>
            <a:lumOff val="705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a:t>Exit</a:t>
          </a:r>
          <a:endParaRPr lang="en-US" sz="2700" kern="1200"/>
        </a:p>
      </dsp:txBody>
      <dsp:txXfrm>
        <a:off x="30842" y="2894678"/>
        <a:ext cx="6735991" cy="570116"/>
      </dsp:txXfrm>
    </dsp:sp>
    <dsp:sp modelId="{5321A5BB-7D90-4324-9A52-22E85F1FE215}">
      <dsp:nvSpPr>
        <dsp:cNvPr id="0" name=""/>
        <dsp:cNvSpPr/>
      </dsp:nvSpPr>
      <dsp:spPr>
        <a:xfrm>
          <a:off x="0" y="3573396"/>
          <a:ext cx="6797675" cy="631800"/>
        </a:xfrm>
        <a:prstGeom prst="roundRect">
          <a:avLst/>
        </a:prstGeom>
        <a:solidFill>
          <a:schemeClr val="accent5">
            <a:hueOff val="1683417"/>
            <a:satOff val="-8050"/>
            <a:lumOff val="882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b="1" kern="1200" dirty="0"/>
            <a:t>Help Menu Options:</a:t>
          </a:r>
          <a:endParaRPr lang="en-US" sz="2700" kern="1200" dirty="0"/>
        </a:p>
      </dsp:txBody>
      <dsp:txXfrm>
        <a:off x="30842" y="3604238"/>
        <a:ext cx="6735991" cy="570116"/>
      </dsp:txXfrm>
    </dsp:sp>
    <dsp:sp modelId="{75097D03-8333-4877-89D1-AB4A246FD4F8}">
      <dsp:nvSpPr>
        <dsp:cNvPr id="0" name=""/>
        <dsp:cNvSpPr/>
      </dsp:nvSpPr>
      <dsp:spPr>
        <a:xfrm>
          <a:off x="0" y="4282956"/>
          <a:ext cx="6797675" cy="631800"/>
        </a:xfrm>
        <a:prstGeom prst="roundRect">
          <a:avLst/>
        </a:prstGeom>
        <a:solidFill>
          <a:schemeClr val="accent5">
            <a:hueOff val="2020100"/>
            <a:satOff val="-9660"/>
            <a:lumOff val="1058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a:t>About</a:t>
          </a:r>
          <a:endParaRPr lang="en-US" sz="2700" kern="1200"/>
        </a:p>
      </dsp:txBody>
      <dsp:txXfrm>
        <a:off x="30842" y="4313798"/>
        <a:ext cx="6735991" cy="570116"/>
      </dsp:txXfrm>
    </dsp:sp>
    <dsp:sp modelId="{8AE4E2EE-6B40-4396-88DF-2D65EE8E977E}">
      <dsp:nvSpPr>
        <dsp:cNvPr id="0" name=""/>
        <dsp:cNvSpPr/>
      </dsp:nvSpPr>
      <dsp:spPr>
        <a:xfrm>
          <a:off x="0" y="4992515"/>
          <a:ext cx="6797675" cy="631800"/>
        </a:xfrm>
        <a:prstGeom prst="roundRect">
          <a:avLst/>
        </a:prstGeom>
        <a:solidFill>
          <a:schemeClr val="accent5">
            <a:hueOff val="2356783"/>
            <a:satOff val="-11270"/>
            <a:lumOff val="1235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kern="1200"/>
            <a:t>Help</a:t>
          </a:r>
          <a:endParaRPr lang="en-US" sz="2700" kern="1200"/>
        </a:p>
      </dsp:txBody>
      <dsp:txXfrm>
        <a:off x="30842" y="5023357"/>
        <a:ext cx="6735991" cy="57011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F220AF-BB0A-41F2-8288-C6455CC59127}">
      <dsp:nvSpPr>
        <dsp:cNvPr id="0" name=""/>
        <dsp:cNvSpPr/>
      </dsp:nvSpPr>
      <dsp:spPr>
        <a:xfrm>
          <a:off x="0" y="12006"/>
          <a:ext cx="6797675" cy="1330874"/>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b="1" i="0" kern="1200" baseline="0"/>
            <a:t>Country-based dropdown filter </a:t>
          </a:r>
          <a:endParaRPr lang="en-US" sz="3500" kern="1200"/>
        </a:p>
      </dsp:txBody>
      <dsp:txXfrm>
        <a:off x="64968" y="76974"/>
        <a:ext cx="6667739" cy="1200938"/>
      </dsp:txXfrm>
    </dsp:sp>
    <dsp:sp modelId="{B81F8751-B6C6-414C-ADB4-C0984BEA3842}">
      <dsp:nvSpPr>
        <dsp:cNvPr id="0" name=""/>
        <dsp:cNvSpPr/>
      </dsp:nvSpPr>
      <dsp:spPr>
        <a:xfrm>
          <a:off x="0" y="1443681"/>
          <a:ext cx="6797675" cy="1330874"/>
        </a:xfrm>
        <a:prstGeom prst="roundRect">
          <a:avLst/>
        </a:prstGeom>
        <a:solidFill>
          <a:schemeClr val="accent5">
            <a:hueOff val="785595"/>
            <a:satOff val="-3757"/>
            <a:lumOff val="411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b="1" i="0" kern="1200" baseline="0"/>
            <a:t>Clear filter button </a:t>
          </a:r>
          <a:endParaRPr lang="en-US" sz="3500" kern="1200"/>
        </a:p>
      </dsp:txBody>
      <dsp:txXfrm>
        <a:off x="64968" y="1508649"/>
        <a:ext cx="6667739" cy="1200938"/>
      </dsp:txXfrm>
    </dsp:sp>
    <dsp:sp modelId="{5D069BD7-CCC3-4A2B-9533-6AB42527AE66}">
      <dsp:nvSpPr>
        <dsp:cNvPr id="0" name=""/>
        <dsp:cNvSpPr/>
      </dsp:nvSpPr>
      <dsp:spPr>
        <a:xfrm>
          <a:off x="0" y="2875356"/>
          <a:ext cx="6797675" cy="1330874"/>
        </a:xfrm>
        <a:prstGeom prst="roundRect">
          <a:avLst/>
        </a:prstGeom>
        <a:solidFill>
          <a:schemeClr val="accent5">
            <a:hueOff val="1571189"/>
            <a:satOff val="-7513"/>
            <a:lumOff val="823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b="1" i="0" kern="1200" baseline="0"/>
            <a:t>Selection of individual accident reports </a:t>
          </a:r>
          <a:endParaRPr lang="en-US" sz="3500" kern="1200"/>
        </a:p>
      </dsp:txBody>
      <dsp:txXfrm>
        <a:off x="64968" y="2940324"/>
        <a:ext cx="6667739" cy="1200938"/>
      </dsp:txXfrm>
    </dsp:sp>
    <dsp:sp modelId="{C143807D-4F6C-4E14-8B1F-CE8D45346DB6}">
      <dsp:nvSpPr>
        <dsp:cNvPr id="0" name=""/>
        <dsp:cNvSpPr/>
      </dsp:nvSpPr>
      <dsp:spPr>
        <a:xfrm>
          <a:off x="0" y="4307031"/>
          <a:ext cx="6797675" cy="1330874"/>
        </a:xfrm>
        <a:prstGeom prst="roundRect">
          <a:avLst/>
        </a:prstGeom>
        <a:solidFill>
          <a:schemeClr val="accent5">
            <a:hueOff val="2356783"/>
            <a:satOff val="-11270"/>
            <a:lumOff val="1235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b="1" i="0" kern="1200" baseline="0"/>
            <a:t>Warning popups for empty selections </a:t>
          </a:r>
          <a:endParaRPr lang="en-US" sz="3500" kern="1200"/>
        </a:p>
      </dsp:txBody>
      <dsp:txXfrm>
        <a:off x="64968" y="4371999"/>
        <a:ext cx="6667739" cy="120093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6A74C1-5471-400D-8082-5FBD39D4845B}">
      <dsp:nvSpPr>
        <dsp:cNvPr id="0" name=""/>
        <dsp:cNvSpPr/>
      </dsp:nvSpPr>
      <dsp:spPr>
        <a:xfrm>
          <a:off x="0" y="967356"/>
          <a:ext cx="6797675" cy="561599"/>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a:t>Railway-colored interface (dark blue, red, light grey)</a:t>
          </a:r>
          <a:endParaRPr lang="en-US" sz="2400" kern="1200"/>
        </a:p>
      </dsp:txBody>
      <dsp:txXfrm>
        <a:off x="27415" y="994771"/>
        <a:ext cx="6742845" cy="506769"/>
      </dsp:txXfrm>
    </dsp:sp>
    <dsp:sp modelId="{851B86F8-CC0B-40B5-AC84-6D4F988378DF}">
      <dsp:nvSpPr>
        <dsp:cNvPr id="0" name=""/>
        <dsp:cNvSpPr/>
      </dsp:nvSpPr>
      <dsp:spPr>
        <a:xfrm>
          <a:off x="0" y="1598076"/>
          <a:ext cx="6797675" cy="561599"/>
        </a:xfrm>
        <a:prstGeom prst="roundRect">
          <a:avLst/>
        </a:prstGeom>
        <a:solidFill>
          <a:schemeClr val="accent5">
            <a:hueOff val="471357"/>
            <a:satOff val="-2254"/>
            <a:lumOff val="247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dirty="0"/>
            <a:t>Train icon and Derby logo in header</a:t>
          </a:r>
          <a:endParaRPr lang="en-US" sz="2400" kern="1200" dirty="0"/>
        </a:p>
      </dsp:txBody>
      <dsp:txXfrm>
        <a:off x="27415" y="1625491"/>
        <a:ext cx="6742845" cy="506769"/>
      </dsp:txXfrm>
    </dsp:sp>
    <dsp:sp modelId="{56B02086-CABE-4548-9453-56134DEB93A1}">
      <dsp:nvSpPr>
        <dsp:cNvPr id="0" name=""/>
        <dsp:cNvSpPr/>
      </dsp:nvSpPr>
      <dsp:spPr>
        <a:xfrm>
          <a:off x="0" y="2228796"/>
          <a:ext cx="6797675" cy="561599"/>
        </a:xfrm>
        <a:prstGeom prst="roundRect">
          <a:avLst/>
        </a:prstGeom>
        <a:solidFill>
          <a:schemeClr val="accent5">
            <a:hueOff val="942713"/>
            <a:satOff val="-4508"/>
            <a:lumOff val="494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a:t>Railway track decorations</a:t>
          </a:r>
          <a:endParaRPr lang="en-US" sz="2400" kern="1200"/>
        </a:p>
      </dsp:txBody>
      <dsp:txXfrm>
        <a:off x="27415" y="2256211"/>
        <a:ext cx="6742845" cy="506769"/>
      </dsp:txXfrm>
    </dsp:sp>
    <dsp:sp modelId="{A4E2DF9C-BE48-4AA4-B198-2F8E6D117183}">
      <dsp:nvSpPr>
        <dsp:cNvPr id="0" name=""/>
        <dsp:cNvSpPr/>
      </dsp:nvSpPr>
      <dsp:spPr>
        <a:xfrm>
          <a:off x="0" y="2859516"/>
          <a:ext cx="6797675" cy="561599"/>
        </a:xfrm>
        <a:prstGeom prst="roundRect">
          <a:avLst/>
        </a:prstGeom>
        <a:solidFill>
          <a:schemeClr val="accent5">
            <a:hueOff val="1414070"/>
            <a:satOff val="-6762"/>
            <a:lumOff val="741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a:t>Signal-styled buttons</a:t>
          </a:r>
          <a:endParaRPr lang="en-US" sz="2400" kern="1200"/>
        </a:p>
      </dsp:txBody>
      <dsp:txXfrm>
        <a:off x="27415" y="2886931"/>
        <a:ext cx="6742845" cy="506769"/>
      </dsp:txXfrm>
    </dsp:sp>
    <dsp:sp modelId="{9D1B35AF-EB59-40B7-AC10-C8A29387CE72}">
      <dsp:nvSpPr>
        <dsp:cNvPr id="0" name=""/>
        <dsp:cNvSpPr/>
      </dsp:nvSpPr>
      <dsp:spPr>
        <a:xfrm>
          <a:off x="0" y="3490236"/>
          <a:ext cx="6797675" cy="561599"/>
        </a:xfrm>
        <a:prstGeom prst="roundRect">
          <a:avLst/>
        </a:prstGeom>
        <a:solidFill>
          <a:schemeClr val="accent5">
            <a:hueOff val="1885427"/>
            <a:satOff val="-9016"/>
            <a:lumOff val="988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a:t>Timetable-styled data display</a:t>
          </a:r>
          <a:endParaRPr lang="en-US" sz="2400" kern="1200"/>
        </a:p>
      </dsp:txBody>
      <dsp:txXfrm>
        <a:off x="27415" y="3517651"/>
        <a:ext cx="6742845" cy="506769"/>
      </dsp:txXfrm>
    </dsp:sp>
    <dsp:sp modelId="{1437D43D-9A0C-4330-A417-90E42B081758}">
      <dsp:nvSpPr>
        <dsp:cNvPr id="0" name=""/>
        <dsp:cNvSpPr/>
      </dsp:nvSpPr>
      <dsp:spPr>
        <a:xfrm>
          <a:off x="0" y="4120956"/>
          <a:ext cx="6797675" cy="561599"/>
        </a:xfrm>
        <a:prstGeom prst="roundRect">
          <a:avLst/>
        </a:prstGeom>
        <a:solidFill>
          <a:schemeClr val="accent5">
            <a:hueOff val="2356783"/>
            <a:satOff val="-11270"/>
            <a:lumOff val="1235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GB" sz="2400" kern="1200"/>
            <a:t>Control panel design for analysis section</a:t>
          </a:r>
          <a:endParaRPr lang="en-US" sz="2400" kern="1200"/>
        </a:p>
      </dsp:txBody>
      <dsp:txXfrm>
        <a:off x="27415" y="4148371"/>
        <a:ext cx="6742845" cy="50676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1300E1-AC2A-48F5-BA67-F81B950D65C4}">
      <dsp:nvSpPr>
        <dsp:cNvPr id="0" name=""/>
        <dsp:cNvSpPr/>
      </dsp:nvSpPr>
      <dsp:spPr>
        <a:xfrm>
          <a:off x="1359535" y="1765"/>
          <a:ext cx="5438140" cy="1809737"/>
        </a:xfrm>
        <a:prstGeom prst="rect">
          <a:avLst/>
        </a:prstGeom>
        <a:solidFill>
          <a:schemeClr val="accent2">
            <a:tint val="40000"/>
            <a:alpha val="90000"/>
            <a:hueOff val="0"/>
            <a:satOff val="0"/>
            <a:lumOff val="0"/>
            <a:alphaOff val="0"/>
          </a:schemeClr>
        </a:solidFill>
        <a:ln w="15875"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515" tIns="459673" rIns="105515" bIns="459673" numCol="1" spcCol="1270" anchor="ctr" anchorCtr="0">
          <a:noAutofit/>
        </a:bodyPr>
        <a:lstStyle/>
        <a:p>
          <a:pPr marL="0" lvl="0" indent="0" algn="l" defTabSz="1066800">
            <a:lnSpc>
              <a:spcPct val="90000"/>
            </a:lnSpc>
            <a:spcBef>
              <a:spcPct val="0"/>
            </a:spcBef>
            <a:spcAft>
              <a:spcPct val="35000"/>
            </a:spcAft>
            <a:buNone/>
          </a:pPr>
          <a:r>
            <a:rPr lang="en-US" sz="2400" kern="1200"/>
            <a:t>Ensure all file paths are correctly specified </a:t>
          </a:r>
        </a:p>
      </dsp:txBody>
      <dsp:txXfrm>
        <a:off x="1359535" y="1765"/>
        <a:ext cx="5438140" cy="1809737"/>
      </dsp:txXfrm>
    </dsp:sp>
    <dsp:sp modelId="{89460B8C-E461-4251-BF22-1B1AFC48F98D}">
      <dsp:nvSpPr>
        <dsp:cNvPr id="0" name=""/>
        <dsp:cNvSpPr/>
      </dsp:nvSpPr>
      <dsp:spPr>
        <a:xfrm>
          <a:off x="0" y="1765"/>
          <a:ext cx="1359535" cy="1809737"/>
        </a:xfrm>
        <a:prstGeom prst="rect">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942" tIns="178762" rIns="71942" bIns="178762" numCol="1" spcCol="1270" anchor="ctr" anchorCtr="0">
          <a:noAutofit/>
        </a:bodyPr>
        <a:lstStyle/>
        <a:p>
          <a:pPr marL="0" lvl="0" indent="0" algn="ctr" defTabSz="1244600">
            <a:lnSpc>
              <a:spcPct val="90000"/>
            </a:lnSpc>
            <a:spcBef>
              <a:spcPct val="0"/>
            </a:spcBef>
            <a:spcAft>
              <a:spcPct val="35000"/>
            </a:spcAft>
            <a:buNone/>
          </a:pPr>
          <a:r>
            <a:rPr lang="en-US" sz="2800" kern="1200"/>
            <a:t>Ensure</a:t>
          </a:r>
        </a:p>
      </dsp:txBody>
      <dsp:txXfrm>
        <a:off x="0" y="1765"/>
        <a:ext cx="1359535" cy="1809737"/>
      </dsp:txXfrm>
    </dsp:sp>
    <dsp:sp modelId="{FDDC3745-B6AF-475B-9F70-A32CBE123CC9}">
      <dsp:nvSpPr>
        <dsp:cNvPr id="0" name=""/>
        <dsp:cNvSpPr/>
      </dsp:nvSpPr>
      <dsp:spPr>
        <a:xfrm>
          <a:off x="1359535" y="1920087"/>
          <a:ext cx="5438140" cy="1809737"/>
        </a:xfrm>
        <a:prstGeom prst="rect">
          <a:avLst/>
        </a:prstGeom>
        <a:solidFill>
          <a:schemeClr val="accent2">
            <a:tint val="40000"/>
            <a:alpha val="90000"/>
            <a:hueOff val="-928920"/>
            <a:satOff val="1961"/>
            <a:lumOff val="202"/>
            <a:alphaOff val="0"/>
          </a:schemeClr>
        </a:solidFill>
        <a:ln w="15875" cap="flat" cmpd="sng" algn="ctr">
          <a:solidFill>
            <a:schemeClr val="accent2">
              <a:tint val="40000"/>
              <a:alpha val="90000"/>
              <a:hueOff val="-928920"/>
              <a:satOff val="1961"/>
              <a:lumOff val="20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515" tIns="459673" rIns="105515" bIns="459673" numCol="1" spcCol="1270" anchor="ctr" anchorCtr="0">
          <a:noAutofit/>
        </a:bodyPr>
        <a:lstStyle/>
        <a:p>
          <a:pPr marL="0" lvl="0" indent="0" algn="l" defTabSz="1066800">
            <a:lnSpc>
              <a:spcPct val="90000"/>
            </a:lnSpc>
            <a:spcBef>
              <a:spcPct val="0"/>
            </a:spcBef>
            <a:spcAft>
              <a:spcPct val="35000"/>
            </a:spcAft>
            <a:buNone/>
          </a:pPr>
          <a:r>
            <a:rPr lang="en-US" sz="2400" kern="1200"/>
            <a:t>Verify your OpenAI API key is valid and has appropriate access permissions </a:t>
          </a:r>
        </a:p>
      </dsp:txBody>
      <dsp:txXfrm>
        <a:off x="1359535" y="1920087"/>
        <a:ext cx="5438140" cy="1809737"/>
      </dsp:txXfrm>
    </dsp:sp>
    <dsp:sp modelId="{A9929342-2620-4D14-8D3B-13A00F6643B1}">
      <dsp:nvSpPr>
        <dsp:cNvPr id="0" name=""/>
        <dsp:cNvSpPr/>
      </dsp:nvSpPr>
      <dsp:spPr>
        <a:xfrm>
          <a:off x="0" y="1920087"/>
          <a:ext cx="1359535" cy="1809737"/>
        </a:xfrm>
        <a:prstGeom prst="rect">
          <a:avLst/>
        </a:prstGeom>
        <a:solidFill>
          <a:schemeClr val="accent2">
            <a:hueOff val="-665912"/>
            <a:satOff val="-293"/>
            <a:lumOff val="784"/>
            <a:alphaOff val="0"/>
          </a:schemeClr>
        </a:solidFill>
        <a:ln w="15875" cap="flat" cmpd="sng" algn="ctr">
          <a:solidFill>
            <a:schemeClr val="accent2">
              <a:hueOff val="-665912"/>
              <a:satOff val="-293"/>
              <a:lumOff val="78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942" tIns="178762" rIns="71942" bIns="178762" numCol="1" spcCol="1270" anchor="ctr" anchorCtr="0">
          <a:noAutofit/>
        </a:bodyPr>
        <a:lstStyle/>
        <a:p>
          <a:pPr marL="0" lvl="0" indent="0" algn="ctr" defTabSz="1244600">
            <a:lnSpc>
              <a:spcPct val="90000"/>
            </a:lnSpc>
            <a:spcBef>
              <a:spcPct val="0"/>
            </a:spcBef>
            <a:spcAft>
              <a:spcPct val="35000"/>
            </a:spcAft>
            <a:buNone/>
          </a:pPr>
          <a:r>
            <a:rPr lang="en-US" sz="2800" kern="1200"/>
            <a:t>Verify</a:t>
          </a:r>
        </a:p>
      </dsp:txBody>
      <dsp:txXfrm>
        <a:off x="0" y="1920087"/>
        <a:ext cx="1359535" cy="1809737"/>
      </dsp:txXfrm>
    </dsp:sp>
    <dsp:sp modelId="{5946BC99-621B-4D60-B41C-2B4E486FD693}">
      <dsp:nvSpPr>
        <dsp:cNvPr id="0" name=""/>
        <dsp:cNvSpPr/>
      </dsp:nvSpPr>
      <dsp:spPr>
        <a:xfrm>
          <a:off x="1359535" y="3838408"/>
          <a:ext cx="5438140" cy="1809737"/>
        </a:xfrm>
        <a:prstGeom prst="rect">
          <a:avLst/>
        </a:prstGeom>
        <a:solidFill>
          <a:schemeClr val="accent2">
            <a:tint val="40000"/>
            <a:alpha val="90000"/>
            <a:hueOff val="-1857840"/>
            <a:satOff val="3922"/>
            <a:lumOff val="404"/>
            <a:alphaOff val="0"/>
          </a:schemeClr>
        </a:solidFill>
        <a:ln w="15875" cap="flat" cmpd="sng" algn="ctr">
          <a:solidFill>
            <a:schemeClr val="accent2">
              <a:tint val="40000"/>
              <a:alpha val="90000"/>
              <a:hueOff val="-1857840"/>
              <a:satOff val="3922"/>
              <a:lumOff val="40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515" tIns="459673" rIns="105515" bIns="459673" numCol="1" spcCol="1270" anchor="ctr" anchorCtr="0">
          <a:noAutofit/>
        </a:bodyPr>
        <a:lstStyle/>
        <a:p>
          <a:pPr marL="0" lvl="0" indent="0" algn="l" defTabSz="1066800">
            <a:lnSpc>
              <a:spcPct val="90000"/>
            </a:lnSpc>
            <a:spcBef>
              <a:spcPct val="0"/>
            </a:spcBef>
            <a:spcAft>
              <a:spcPct val="35000"/>
            </a:spcAft>
            <a:buNone/>
          </a:pPr>
          <a:r>
            <a:rPr lang="en-US" sz="2400" kern="1200"/>
            <a:t>Check that your PDF files are accessible in the specified directory </a:t>
          </a:r>
        </a:p>
      </dsp:txBody>
      <dsp:txXfrm>
        <a:off x="1359535" y="3838408"/>
        <a:ext cx="5438140" cy="1809737"/>
      </dsp:txXfrm>
    </dsp:sp>
    <dsp:sp modelId="{AE8F6362-81AF-49F2-BFE7-DA34B660AEBA}">
      <dsp:nvSpPr>
        <dsp:cNvPr id="0" name=""/>
        <dsp:cNvSpPr/>
      </dsp:nvSpPr>
      <dsp:spPr>
        <a:xfrm>
          <a:off x="0" y="3838408"/>
          <a:ext cx="1359535" cy="1809737"/>
        </a:xfrm>
        <a:prstGeom prst="rect">
          <a:avLst/>
        </a:prstGeom>
        <a:solidFill>
          <a:schemeClr val="accent2">
            <a:hueOff val="-1331824"/>
            <a:satOff val="-586"/>
            <a:lumOff val="1569"/>
            <a:alphaOff val="0"/>
          </a:schemeClr>
        </a:solidFill>
        <a:ln w="15875" cap="flat" cmpd="sng" algn="ctr">
          <a:solidFill>
            <a:schemeClr val="accent2">
              <a:hueOff val="-1331824"/>
              <a:satOff val="-586"/>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942" tIns="178762" rIns="71942" bIns="178762" numCol="1" spcCol="1270" anchor="ctr" anchorCtr="0">
          <a:noAutofit/>
        </a:bodyPr>
        <a:lstStyle/>
        <a:p>
          <a:pPr marL="0" lvl="0" indent="0" algn="ctr" defTabSz="1244600">
            <a:lnSpc>
              <a:spcPct val="90000"/>
            </a:lnSpc>
            <a:spcBef>
              <a:spcPct val="0"/>
            </a:spcBef>
            <a:spcAft>
              <a:spcPct val="35000"/>
            </a:spcAft>
            <a:buNone/>
          </a:pPr>
          <a:r>
            <a:rPr lang="en-US" sz="2800" kern="1200"/>
            <a:t>Check</a:t>
          </a:r>
        </a:p>
      </dsp:txBody>
      <dsp:txXfrm>
        <a:off x="0" y="3838408"/>
        <a:ext cx="1359535" cy="180973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C84775-F151-4AFE-A2A9-D99BD3659140}" type="datetimeFigureOut">
              <a:rPr lang="en-GB" smtClean="0"/>
              <a:t>17/04/2025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CF732B-4EBA-439F-A4AC-9D5BC20795D8}" type="slidenum">
              <a:rPr lang="en-GB" smtClean="0"/>
              <a:t>‹#›</a:t>
            </a:fld>
            <a:endParaRPr lang="en-GB"/>
          </a:p>
        </p:txBody>
      </p:sp>
    </p:spTree>
    <p:extLst>
      <p:ext uri="{BB962C8B-B14F-4D97-AF65-F5344CB8AC3E}">
        <p14:creationId xmlns:p14="http://schemas.microsoft.com/office/powerpoint/2010/main" val="23942083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3CF732B-4EBA-439F-A4AC-9D5BC20795D8}" type="slidenum">
              <a:rPr lang="en-GB" smtClean="0"/>
              <a:t>1</a:t>
            </a:fld>
            <a:endParaRPr lang="en-GB"/>
          </a:p>
        </p:txBody>
      </p:sp>
    </p:spTree>
    <p:extLst>
      <p:ext uri="{BB962C8B-B14F-4D97-AF65-F5344CB8AC3E}">
        <p14:creationId xmlns:p14="http://schemas.microsoft.com/office/powerpoint/2010/main" val="1691797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3CF732B-4EBA-439F-A4AC-9D5BC20795D8}" type="slidenum">
              <a:rPr lang="en-GB" smtClean="0"/>
              <a:t>3</a:t>
            </a:fld>
            <a:endParaRPr lang="en-GB"/>
          </a:p>
        </p:txBody>
      </p:sp>
    </p:spTree>
    <p:extLst>
      <p:ext uri="{BB962C8B-B14F-4D97-AF65-F5344CB8AC3E}">
        <p14:creationId xmlns:p14="http://schemas.microsoft.com/office/powerpoint/2010/main" val="21499177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3CF732B-4EBA-439F-A4AC-9D5BC20795D8}" type="slidenum">
              <a:rPr lang="en-GB" smtClean="0"/>
              <a:t>4</a:t>
            </a:fld>
            <a:endParaRPr lang="en-GB"/>
          </a:p>
        </p:txBody>
      </p:sp>
    </p:spTree>
    <p:extLst>
      <p:ext uri="{BB962C8B-B14F-4D97-AF65-F5344CB8AC3E}">
        <p14:creationId xmlns:p14="http://schemas.microsoft.com/office/powerpoint/2010/main" val="2219163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3CF732B-4EBA-439F-A4AC-9D5BC20795D8}" type="slidenum">
              <a:rPr lang="en-GB" smtClean="0"/>
              <a:t>8</a:t>
            </a:fld>
            <a:endParaRPr lang="en-GB"/>
          </a:p>
        </p:txBody>
      </p:sp>
    </p:spTree>
    <p:extLst>
      <p:ext uri="{BB962C8B-B14F-4D97-AF65-F5344CB8AC3E}">
        <p14:creationId xmlns:p14="http://schemas.microsoft.com/office/powerpoint/2010/main" val="6851562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3CF732B-4EBA-439F-A4AC-9D5BC20795D8}" type="slidenum">
              <a:rPr lang="en-GB" smtClean="0"/>
              <a:t>13</a:t>
            </a:fld>
            <a:endParaRPr lang="en-GB"/>
          </a:p>
        </p:txBody>
      </p:sp>
    </p:spTree>
    <p:extLst>
      <p:ext uri="{BB962C8B-B14F-4D97-AF65-F5344CB8AC3E}">
        <p14:creationId xmlns:p14="http://schemas.microsoft.com/office/powerpoint/2010/main" val="36097873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4/17/2025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8253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4/17/2025</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01053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4/17/2025</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334198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4/17/2025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4447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4/17/2025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7325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4/17/2025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88031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4/17/2025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88416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4/17/2025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20827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4/17/2025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69068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4/17/2025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2537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4/17/2025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6382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4/17/2025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200170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0913EA7-ABC6-313D-8E2B-271437A6C2FE}"/>
              </a:ext>
            </a:extLst>
          </p:cNvPr>
          <p:cNvPicPr>
            <a:picLocks noChangeAspect="1"/>
          </p:cNvPicPr>
          <p:nvPr/>
        </p:nvPicPr>
        <p:blipFill>
          <a:blip r:embed="rId3">
            <a:alphaModFix amt="35000"/>
          </a:blip>
          <a:srcRect t="7415" b="8316"/>
          <a:stretch/>
        </p:blipFill>
        <p:spPr>
          <a:xfrm>
            <a:off x="20" y="10"/>
            <a:ext cx="12191980" cy="6857990"/>
          </a:xfrm>
          <a:prstGeom prst="rect">
            <a:avLst/>
          </a:prstGeom>
        </p:spPr>
      </p:pic>
      <p:sp>
        <p:nvSpPr>
          <p:cNvPr id="2" name="Title 1">
            <a:extLst>
              <a:ext uri="{FF2B5EF4-FFF2-40B4-BE49-F238E27FC236}">
                <a16:creationId xmlns:a16="http://schemas.microsoft.com/office/drawing/2014/main" id="{D1F8B188-9D80-7054-12E0-17A44D506909}"/>
              </a:ext>
            </a:extLst>
          </p:cNvPr>
          <p:cNvSpPr>
            <a:spLocks noGrp="1"/>
          </p:cNvSpPr>
          <p:nvPr>
            <p:ph type="ctrTitle"/>
          </p:nvPr>
        </p:nvSpPr>
        <p:spPr>
          <a:xfrm>
            <a:off x="1097280" y="758952"/>
            <a:ext cx="10058400" cy="3566160"/>
          </a:xfrm>
        </p:spPr>
        <p:txBody>
          <a:bodyPr>
            <a:normAutofit/>
          </a:bodyPr>
          <a:lstStyle/>
          <a:p>
            <a:r>
              <a:rPr lang="en-GB" dirty="0">
                <a:solidFill>
                  <a:srgbClr val="FFFFFF"/>
                </a:solidFill>
              </a:rPr>
              <a:t>RAILWAY ACCIDENTS REPORT ANALYSIS SYSTEM</a:t>
            </a:r>
          </a:p>
        </p:txBody>
      </p:sp>
      <p:sp>
        <p:nvSpPr>
          <p:cNvPr id="3" name="Subtitle 2">
            <a:extLst>
              <a:ext uri="{FF2B5EF4-FFF2-40B4-BE49-F238E27FC236}">
                <a16:creationId xmlns:a16="http://schemas.microsoft.com/office/drawing/2014/main" id="{1EC1B39B-FD55-5B4E-2DF8-C395F7EAEBFB}"/>
              </a:ext>
            </a:extLst>
          </p:cNvPr>
          <p:cNvSpPr>
            <a:spLocks noGrp="1"/>
          </p:cNvSpPr>
          <p:nvPr>
            <p:ph type="subTitle" idx="1"/>
          </p:nvPr>
        </p:nvSpPr>
        <p:spPr>
          <a:xfrm>
            <a:off x="1100051" y="4645152"/>
            <a:ext cx="10058400" cy="1143000"/>
          </a:xfrm>
        </p:spPr>
        <p:txBody>
          <a:bodyPr>
            <a:normAutofit/>
          </a:bodyPr>
          <a:lstStyle/>
          <a:p>
            <a:r>
              <a:rPr lang="en-GB">
                <a:solidFill>
                  <a:srgbClr val="FFFFFF"/>
                </a:solidFill>
              </a:rPr>
              <a:t>Sri Pradeeptaa Anantha</a:t>
            </a:r>
          </a:p>
        </p:txBody>
      </p:sp>
      <p:cxnSp>
        <p:nvCxnSpPr>
          <p:cNvPr id="22" name="Straight Connector 21">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footer rectangle">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Tree>
    <p:extLst>
      <p:ext uri="{BB962C8B-B14F-4D97-AF65-F5344CB8AC3E}">
        <p14:creationId xmlns:p14="http://schemas.microsoft.com/office/powerpoint/2010/main" val="101067623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536212E-07F4-1EFB-CDAF-BB0655B751F5}"/>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B1571C-1038-0A47-EFAF-9E994C02C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E0400B-FF76-425E-8AA0-2A49415251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648593"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2" name="Title 1">
            <a:extLst>
              <a:ext uri="{FF2B5EF4-FFF2-40B4-BE49-F238E27FC236}">
                <a16:creationId xmlns:a16="http://schemas.microsoft.com/office/drawing/2014/main" id="{4FEFF7FE-EE65-C3AE-4383-2352688DCEAD}"/>
              </a:ext>
            </a:extLst>
          </p:cNvPr>
          <p:cNvSpPr>
            <a:spLocks noGrp="1"/>
          </p:cNvSpPr>
          <p:nvPr>
            <p:ph type="title"/>
          </p:nvPr>
        </p:nvSpPr>
        <p:spPr>
          <a:xfrm>
            <a:off x="492369" y="605896"/>
            <a:ext cx="3642309" cy="5646208"/>
          </a:xfrm>
        </p:spPr>
        <p:txBody>
          <a:bodyPr anchor="ctr">
            <a:normAutofit/>
          </a:bodyPr>
          <a:lstStyle/>
          <a:p>
            <a:r>
              <a:rPr lang="en-GB" sz="4400" dirty="0">
                <a:solidFill>
                  <a:srgbClr val="FFFFFF"/>
                </a:solidFill>
              </a:rPr>
              <a:t>DEMO </a:t>
            </a:r>
          </a:p>
        </p:txBody>
      </p:sp>
      <p:sp>
        <p:nvSpPr>
          <p:cNvPr id="3" name="Content Placeholder 2">
            <a:extLst>
              <a:ext uri="{FF2B5EF4-FFF2-40B4-BE49-F238E27FC236}">
                <a16:creationId xmlns:a16="http://schemas.microsoft.com/office/drawing/2014/main" id="{9E2FCADB-46F1-5DF7-3A3F-9E70C6DF80A3}"/>
              </a:ext>
            </a:extLst>
          </p:cNvPr>
          <p:cNvSpPr>
            <a:spLocks noGrp="1"/>
          </p:cNvSpPr>
          <p:nvPr>
            <p:ph idx="1"/>
          </p:nvPr>
        </p:nvSpPr>
        <p:spPr>
          <a:xfrm>
            <a:off x="5231958" y="605895"/>
            <a:ext cx="6214667" cy="5828155"/>
          </a:xfrm>
        </p:spPr>
        <p:txBody>
          <a:bodyPr anchor="ctr">
            <a:normAutofit fontScale="92500" lnSpcReduction="20000"/>
          </a:bodyPr>
          <a:lstStyle/>
          <a:p>
            <a:r>
              <a:rPr lang="en-GB" b="1" dirty="0"/>
              <a:t>STEPS TO RUN THE APPLICATION:</a:t>
            </a:r>
          </a:p>
          <a:p>
            <a:r>
              <a:rPr lang="en-GB" b="1" dirty="0"/>
              <a:t>- Make sure you have your OpenAI API key ready for analysis functionality</a:t>
            </a:r>
          </a:p>
          <a:p>
            <a:r>
              <a:rPr lang="en-GB" b="1" dirty="0"/>
              <a:t>- Execute the Python file from your IDE</a:t>
            </a:r>
          </a:p>
          <a:p>
            <a:r>
              <a:rPr lang="en-GB" b="1" dirty="0"/>
              <a:t>- The application will launch with a welcome prompt</a:t>
            </a:r>
          </a:p>
          <a:p>
            <a:r>
              <a:rPr lang="en-GB" b="1" dirty="0"/>
              <a:t>- Navigate through the application interface</a:t>
            </a:r>
          </a:p>
          <a:p>
            <a:r>
              <a:rPr lang="en-GB" b="1" dirty="0"/>
              <a:t>- Select your Excel file via File → Open Excel File</a:t>
            </a:r>
          </a:p>
          <a:p>
            <a:r>
              <a:rPr lang="en-GB" b="1" dirty="0"/>
              <a:t>- If needed, change the PDF directory path via File → Change PDF Directory</a:t>
            </a:r>
          </a:p>
          <a:p>
            <a:r>
              <a:rPr lang="en-GB" b="1" dirty="0"/>
              <a:t>- Enter your OpenAI API key via File → Set API Key</a:t>
            </a:r>
          </a:p>
          <a:p>
            <a:r>
              <a:rPr lang="en-GB" b="1" dirty="0"/>
              <a:t>- From the main interface, select an accident report from the list</a:t>
            </a:r>
          </a:p>
          <a:p>
            <a:r>
              <a:rPr lang="en-GB" b="1" dirty="0"/>
              <a:t>- Click "Analyze Report" to process the selected report</a:t>
            </a:r>
          </a:p>
          <a:p>
            <a:r>
              <a:rPr lang="en-GB" b="1" dirty="0"/>
              <a:t>- View the detailed analysis results in the Analysis Result tab</a:t>
            </a:r>
          </a:p>
          <a:p>
            <a:endParaRPr lang="en-GB" sz="1600" dirty="0"/>
          </a:p>
        </p:txBody>
      </p:sp>
    </p:spTree>
    <p:extLst>
      <p:ext uri="{BB962C8B-B14F-4D97-AF65-F5344CB8AC3E}">
        <p14:creationId xmlns:p14="http://schemas.microsoft.com/office/powerpoint/2010/main" val="31315952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2" name="Title 1">
            <a:extLst>
              <a:ext uri="{FF2B5EF4-FFF2-40B4-BE49-F238E27FC236}">
                <a16:creationId xmlns:a16="http://schemas.microsoft.com/office/drawing/2014/main" id="{A883AE2B-230B-2C39-EA1A-7444A79712E5}"/>
              </a:ext>
            </a:extLst>
          </p:cNvPr>
          <p:cNvSpPr>
            <a:spLocks noGrp="1"/>
          </p:cNvSpPr>
          <p:nvPr>
            <p:ph type="title"/>
          </p:nvPr>
        </p:nvSpPr>
        <p:spPr>
          <a:xfrm>
            <a:off x="492370" y="516835"/>
            <a:ext cx="3084844" cy="5772840"/>
          </a:xfrm>
        </p:spPr>
        <p:txBody>
          <a:bodyPr anchor="ctr">
            <a:normAutofit/>
          </a:bodyPr>
          <a:lstStyle/>
          <a:p>
            <a:r>
              <a:rPr lang="en-GB" sz="3600">
                <a:solidFill>
                  <a:schemeClr val="bg1"/>
                </a:solidFill>
              </a:rPr>
              <a:t>Troublesooting</a:t>
            </a:r>
          </a:p>
        </p:txBody>
      </p:sp>
      <p:graphicFrame>
        <p:nvGraphicFramePr>
          <p:cNvPr id="12" name="Rectangle 3">
            <a:extLst>
              <a:ext uri="{FF2B5EF4-FFF2-40B4-BE49-F238E27FC236}">
                <a16:creationId xmlns:a16="http://schemas.microsoft.com/office/drawing/2014/main" id="{0E2B9BFD-FD41-E855-BF24-6DA0FC8A503B}"/>
              </a:ext>
            </a:extLst>
          </p:cNvPr>
          <p:cNvGraphicFramePr>
            <a:graphicFrameLocks noGrp="1"/>
          </p:cNvGraphicFramePr>
          <p:nvPr>
            <p:ph idx="1"/>
            <p:extLst>
              <p:ext uri="{D42A27DB-BD31-4B8C-83A1-F6EECF244321}">
                <p14:modId xmlns:p14="http://schemas.microsoft.com/office/powerpoint/2010/main" val="194990499"/>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91210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cxnSp>
        <p:nvCxnSpPr>
          <p:cNvPr id="10" name="Straight Connector 9">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Camera lens close up">
            <a:extLst>
              <a:ext uri="{FF2B5EF4-FFF2-40B4-BE49-F238E27FC236}">
                <a16:creationId xmlns:a16="http://schemas.microsoft.com/office/drawing/2014/main" id="{0BE43DF5-B2F1-2465-235B-46D800A07EE2}"/>
              </a:ext>
            </a:extLst>
          </p:cNvPr>
          <p:cNvPicPr>
            <a:picLocks noChangeAspect="1"/>
          </p:cNvPicPr>
          <p:nvPr/>
        </p:nvPicPr>
        <p:blipFill>
          <a:blip r:embed="rId2"/>
          <a:srcRect t="15730"/>
          <a:stretch/>
        </p:blipFill>
        <p:spPr>
          <a:xfrm>
            <a:off x="-1" y="10"/>
            <a:ext cx="12191999" cy="6857990"/>
          </a:xfrm>
          <a:prstGeom prst="rect">
            <a:avLst/>
          </a:prstGeom>
        </p:spPr>
      </p:pic>
      <p:sp>
        <p:nvSpPr>
          <p:cNvPr id="12" name="Rectangle 11">
            <a:extLst>
              <a:ext uri="{FF2B5EF4-FFF2-40B4-BE49-F238E27FC236}">
                <a16:creationId xmlns:a16="http://schemas.microsoft.com/office/drawing/2014/main" id="{A37E0400-E9ED-46D6-A946-A7B49DB41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5000"/>
                </a:schemeClr>
              </a:gs>
              <a:gs pos="33000">
                <a:schemeClr val="tx1">
                  <a:alpha val="20000"/>
                </a:schemeClr>
              </a:gs>
              <a:gs pos="0">
                <a:schemeClr val="tx1">
                  <a:alpha val="0"/>
                </a:schemeClr>
              </a:gs>
              <a:gs pos="100000">
                <a:schemeClr val="tx1">
                  <a:alpha val="4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F883A19-5B1D-2C6C-F835-F88E4F9F08BF}"/>
              </a:ext>
            </a:extLst>
          </p:cNvPr>
          <p:cNvSpPr>
            <a:spLocks noGrp="1"/>
          </p:cNvSpPr>
          <p:nvPr>
            <p:ph type="title"/>
          </p:nvPr>
        </p:nvSpPr>
        <p:spPr>
          <a:xfrm>
            <a:off x="735791" y="3331444"/>
            <a:ext cx="6470692" cy="1229306"/>
          </a:xfrm>
        </p:spPr>
        <p:txBody>
          <a:bodyPr vert="horz" lIns="91440" tIns="45720" rIns="91440" bIns="45720" rtlCol="0" anchor="b">
            <a:normAutofit/>
          </a:bodyPr>
          <a:lstStyle/>
          <a:p>
            <a:r>
              <a:rPr lang="en-US" sz="5400">
                <a:solidFill>
                  <a:schemeClr val="bg1"/>
                </a:solidFill>
              </a:rPr>
              <a:t>DEMO VIDEO</a:t>
            </a:r>
          </a:p>
        </p:txBody>
      </p:sp>
      <p:cxnSp>
        <p:nvCxnSpPr>
          <p:cNvPr id="14" name="Straight Connector 13">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2429" y="4641183"/>
            <a:ext cx="6309360" cy="0"/>
          </a:xfrm>
          <a:prstGeom prst="line">
            <a:avLst/>
          </a:prstGeom>
          <a:ln w="19050">
            <a:solidFill>
              <a:schemeClr val="bg1">
                <a:alpha val="90000"/>
              </a:schemeClr>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0349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bandicam 2025-04-17 19-43-21-422">
            <a:hlinkClick r:id="" action="ppaction://media"/>
            <a:extLst>
              <a:ext uri="{FF2B5EF4-FFF2-40B4-BE49-F238E27FC236}">
                <a16:creationId xmlns:a16="http://schemas.microsoft.com/office/drawing/2014/main" id="{0763D47B-8F50-F438-F471-99C7DFE6CDC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203485504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24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cxnSp>
        <p:nvCxnSpPr>
          <p:cNvPr id="9" name="Straight Connector 8">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8C6E698C-8155-4B8B-BDC9-B7299772B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DDD90E-B82B-9976-B353-5DD87CC36829}"/>
              </a:ext>
            </a:extLst>
          </p:cNvPr>
          <p:cNvSpPr>
            <a:spLocks noGrp="1"/>
          </p:cNvSpPr>
          <p:nvPr>
            <p:ph type="title"/>
          </p:nvPr>
        </p:nvSpPr>
        <p:spPr>
          <a:xfrm>
            <a:off x="965201" y="643467"/>
            <a:ext cx="6255026" cy="5054008"/>
          </a:xfrm>
        </p:spPr>
        <p:txBody>
          <a:bodyPr vert="horz" lIns="91440" tIns="45720" rIns="91440" bIns="45720" rtlCol="0" anchor="ctr">
            <a:normAutofit/>
          </a:bodyPr>
          <a:lstStyle/>
          <a:p>
            <a:pPr algn="r"/>
            <a:r>
              <a:rPr lang="en-US" sz="8000" dirty="0">
                <a:solidFill>
                  <a:schemeClr val="tx1">
                    <a:lumMod val="85000"/>
                    <a:lumOff val="15000"/>
                  </a:schemeClr>
                </a:solidFill>
              </a:rPr>
              <a:t>Thank You</a:t>
            </a:r>
          </a:p>
        </p:txBody>
      </p:sp>
      <p:cxnSp>
        <p:nvCxnSpPr>
          <p:cNvPr id="13" name="Straight Connector 12">
            <a:extLst>
              <a:ext uri="{FF2B5EF4-FFF2-40B4-BE49-F238E27FC236}">
                <a16:creationId xmlns:a16="http://schemas.microsoft.com/office/drawing/2014/main" id="{09525C9A-1972-4836-BA7A-706C946EF4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391367"/>
            <a:ext cx="0" cy="3558208"/>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B624C8D3-B9AD-4F4F-8554-4EAF3724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Tree>
    <p:extLst>
      <p:ext uri="{BB962C8B-B14F-4D97-AF65-F5344CB8AC3E}">
        <p14:creationId xmlns:p14="http://schemas.microsoft.com/office/powerpoint/2010/main" val="39866460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648593"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2" name="Title 1">
            <a:extLst>
              <a:ext uri="{FF2B5EF4-FFF2-40B4-BE49-F238E27FC236}">
                <a16:creationId xmlns:a16="http://schemas.microsoft.com/office/drawing/2014/main" id="{841DC6AA-9B44-7D0B-AD12-71402B0A0020}"/>
              </a:ext>
            </a:extLst>
          </p:cNvPr>
          <p:cNvSpPr>
            <a:spLocks noGrp="1"/>
          </p:cNvSpPr>
          <p:nvPr>
            <p:ph type="title"/>
          </p:nvPr>
        </p:nvSpPr>
        <p:spPr>
          <a:xfrm>
            <a:off x="492369" y="605896"/>
            <a:ext cx="3642309" cy="5646208"/>
          </a:xfrm>
        </p:spPr>
        <p:txBody>
          <a:bodyPr anchor="ctr">
            <a:normAutofit/>
          </a:bodyPr>
          <a:lstStyle/>
          <a:p>
            <a:r>
              <a:rPr lang="en-GB" sz="4400">
                <a:solidFill>
                  <a:srgbClr val="FFFFFF"/>
                </a:solidFill>
              </a:rPr>
              <a:t>About Section</a:t>
            </a:r>
          </a:p>
        </p:txBody>
      </p:sp>
      <p:sp>
        <p:nvSpPr>
          <p:cNvPr id="3" name="Content Placeholder 2">
            <a:extLst>
              <a:ext uri="{FF2B5EF4-FFF2-40B4-BE49-F238E27FC236}">
                <a16:creationId xmlns:a16="http://schemas.microsoft.com/office/drawing/2014/main" id="{FB740E5F-1081-B730-45D8-9FD23B0B1A64}"/>
              </a:ext>
            </a:extLst>
          </p:cNvPr>
          <p:cNvSpPr>
            <a:spLocks noGrp="1"/>
          </p:cNvSpPr>
          <p:nvPr>
            <p:ph idx="1"/>
          </p:nvPr>
        </p:nvSpPr>
        <p:spPr>
          <a:xfrm>
            <a:off x="5231958" y="605896"/>
            <a:ext cx="5923721" cy="5646208"/>
          </a:xfrm>
        </p:spPr>
        <p:txBody>
          <a:bodyPr anchor="ctr">
            <a:normAutofit lnSpcReduction="10000"/>
          </a:bodyPr>
          <a:lstStyle/>
          <a:p>
            <a:pPr>
              <a:lnSpc>
                <a:spcPct val="100000"/>
              </a:lnSpc>
            </a:pPr>
            <a:r>
              <a:rPr lang="en-GB" sz="2200" dirty="0"/>
              <a:t>This is an application designed for analysing accident reports/pdfs from an ERAIL database using LLMs. The program loads the accident data from Excel files into a searchable interface, which then allows users to select a specific incident focusing within the UK for deeper analysis. When a user selects an accident and then clicks “Analyse Report”, the application locates the corresponding PDF file using the “Final Report ID”, then extracts its text content, and sends it to the OpenAI’s GPT-4 for analysis. The AI identifies the accident cause and decision responses to then return the results in a structured JSON format that is displayed and saved for future reference. The entire interface features a railway-themed design with custom colours and visual elements to enhance user experience.</a:t>
            </a:r>
          </a:p>
        </p:txBody>
      </p:sp>
    </p:spTree>
    <p:extLst>
      <p:ext uri="{BB962C8B-B14F-4D97-AF65-F5344CB8AC3E}">
        <p14:creationId xmlns:p14="http://schemas.microsoft.com/office/powerpoint/2010/main" val="3495648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2" name="Title 1">
            <a:extLst>
              <a:ext uri="{FF2B5EF4-FFF2-40B4-BE49-F238E27FC236}">
                <a16:creationId xmlns:a16="http://schemas.microsoft.com/office/drawing/2014/main" id="{6E8D17E5-9EF8-DAC6-43E6-A26892546027}"/>
              </a:ext>
            </a:extLst>
          </p:cNvPr>
          <p:cNvSpPr>
            <a:spLocks noGrp="1"/>
          </p:cNvSpPr>
          <p:nvPr>
            <p:ph type="title"/>
          </p:nvPr>
        </p:nvSpPr>
        <p:spPr>
          <a:xfrm>
            <a:off x="492370" y="516835"/>
            <a:ext cx="3084844" cy="5772840"/>
          </a:xfrm>
        </p:spPr>
        <p:txBody>
          <a:bodyPr anchor="ctr">
            <a:normAutofit/>
          </a:bodyPr>
          <a:lstStyle/>
          <a:p>
            <a:r>
              <a:rPr lang="en-GB" sz="3600">
                <a:solidFill>
                  <a:schemeClr val="bg1"/>
                </a:solidFill>
              </a:rPr>
              <a:t>Key Features:</a:t>
            </a:r>
            <a:br>
              <a:rPr lang="en-GB" sz="3600">
                <a:solidFill>
                  <a:schemeClr val="bg1"/>
                </a:solidFill>
              </a:rPr>
            </a:br>
            <a:br>
              <a:rPr lang="en-GB" sz="3600">
                <a:solidFill>
                  <a:schemeClr val="bg1"/>
                </a:solidFill>
              </a:rPr>
            </a:br>
            <a:r>
              <a:rPr lang="en-GB" sz="3600" b="1">
                <a:solidFill>
                  <a:schemeClr val="bg1"/>
                </a:solidFill>
              </a:rPr>
              <a:t>Chosen LLM API: ChatGpt-4-turbo</a:t>
            </a:r>
            <a:br>
              <a:rPr lang="en-GB" sz="3600" b="1">
                <a:solidFill>
                  <a:schemeClr val="bg1"/>
                </a:solidFill>
              </a:rPr>
            </a:br>
            <a:endParaRPr lang="en-GB" sz="3600">
              <a:solidFill>
                <a:schemeClr val="bg1"/>
              </a:solidFill>
            </a:endParaRPr>
          </a:p>
        </p:txBody>
      </p:sp>
      <p:graphicFrame>
        <p:nvGraphicFramePr>
          <p:cNvPr id="12" name="Content Placeholder 2">
            <a:extLst>
              <a:ext uri="{FF2B5EF4-FFF2-40B4-BE49-F238E27FC236}">
                <a16:creationId xmlns:a16="http://schemas.microsoft.com/office/drawing/2014/main" id="{1D39CF9C-0312-FAEF-F9B0-19AD88DF0DF4}"/>
              </a:ext>
            </a:extLst>
          </p:cNvPr>
          <p:cNvGraphicFramePr>
            <a:graphicFrameLocks noGrp="1"/>
          </p:cNvGraphicFramePr>
          <p:nvPr>
            <p:ph idx="1"/>
            <p:extLst>
              <p:ext uri="{D42A27DB-BD31-4B8C-83A1-F6EECF244321}">
                <p14:modId xmlns:p14="http://schemas.microsoft.com/office/powerpoint/2010/main" val="3360674628"/>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05365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2" name="Title 1">
            <a:extLst>
              <a:ext uri="{FF2B5EF4-FFF2-40B4-BE49-F238E27FC236}">
                <a16:creationId xmlns:a16="http://schemas.microsoft.com/office/drawing/2014/main" id="{7C9860CB-CEF2-CAAD-C7C0-4886792BF699}"/>
              </a:ext>
            </a:extLst>
          </p:cNvPr>
          <p:cNvSpPr>
            <a:spLocks noGrp="1"/>
          </p:cNvSpPr>
          <p:nvPr>
            <p:ph type="title"/>
          </p:nvPr>
        </p:nvSpPr>
        <p:spPr>
          <a:xfrm>
            <a:off x="492370" y="516835"/>
            <a:ext cx="3084844" cy="5772840"/>
          </a:xfrm>
        </p:spPr>
        <p:txBody>
          <a:bodyPr anchor="ctr">
            <a:normAutofit/>
          </a:bodyPr>
          <a:lstStyle/>
          <a:p>
            <a:r>
              <a:rPr lang="en-GB" sz="3600" dirty="0">
                <a:solidFill>
                  <a:schemeClr val="bg1"/>
                </a:solidFill>
              </a:rPr>
              <a:t>Welcome Popup Features</a:t>
            </a:r>
          </a:p>
        </p:txBody>
      </p:sp>
      <p:graphicFrame>
        <p:nvGraphicFramePr>
          <p:cNvPr id="22" name="Rectangle 1">
            <a:extLst>
              <a:ext uri="{FF2B5EF4-FFF2-40B4-BE49-F238E27FC236}">
                <a16:creationId xmlns:a16="http://schemas.microsoft.com/office/drawing/2014/main" id="{EE5D5509-3B4B-3F9E-335F-D46FC71943EA}"/>
              </a:ext>
            </a:extLst>
          </p:cNvPr>
          <p:cNvGraphicFramePr>
            <a:graphicFrameLocks noGrp="1"/>
          </p:cNvGraphicFramePr>
          <p:nvPr>
            <p:ph idx="1"/>
            <p:extLst>
              <p:ext uri="{D42A27DB-BD31-4B8C-83A1-F6EECF244321}">
                <p14:modId xmlns:p14="http://schemas.microsoft.com/office/powerpoint/2010/main" val="877814715"/>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828512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2" name="Title 1">
            <a:extLst>
              <a:ext uri="{FF2B5EF4-FFF2-40B4-BE49-F238E27FC236}">
                <a16:creationId xmlns:a16="http://schemas.microsoft.com/office/drawing/2014/main" id="{6C037761-C8F9-1386-6A94-EA54BE935BF9}"/>
              </a:ext>
            </a:extLst>
          </p:cNvPr>
          <p:cNvSpPr>
            <a:spLocks noGrp="1"/>
          </p:cNvSpPr>
          <p:nvPr>
            <p:ph type="title"/>
          </p:nvPr>
        </p:nvSpPr>
        <p:spPr>
          <a:xfrm>
            <a:off x="492370" y="516835"/>
            <a:ext cx="3084844" cy="5772840"/>
          </a:xfrm>
        </p:spPr>
        <p:txBody>
          <a:bodyPr anchor="ctr">
            <a:normAutofit/>
          </a:bodyPr>
          <a:lstStyle/>
          <a:p>
            <a:r>
              <a:rPr lang="en-GB" sz="3600">
                <a:solidFill>
                  <a:schemeClr val="bg1"/>
                </a:solidFill>
              </a:rPr>
              <a:t>Main Application Features</a:t>
            </a:r>
          </a:p>
        </p:txBody>
      </p:sp>
      <p:graphicFrame>
        <p:nvGraphicFramePr>
          <p:cNvPr id="12" name="Content Placeholder 2">
            <a:extLst>
              <a:ext uri="{FF2B5EF4-FFF2-40B4-BE49-F238E27FC236}">
                <a16:creationId xmlns:a16="http://schemas.microsoft.com/office/drawing/2014/main" id="{89776435-FACB-4B9A-A368-DF3A2E17052F}"/>
              </a:ext>
            </a:extLst>
          </p:cNvPr>
          <p:cNvGraphicFramePr>
            <a:graphicFrameLocks noGrp="1"/>
          </p:cNvGraphicFramePr>
          <p:nvPr>
            <p:ph idx="1"/>
            <p:extLst>
              <p:ext uri="{D42A27DB-BD31-4B8C-83A1-F6EECF244321}">
                <p14:modId xmlns:p14="http://schemas.microsoft.com/office/powerpoint/2010/main" val="1904498537"/>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572418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2" name="Title 1">
            <a:extLst>
              <a:ext uri="{FF2B5EF4-FFF2-40B4-BE49-F238E27FC236}">
                <a16:creationId xmlns:a16="http://schemas.microsoft.com/office/drawing/2014/main" id="{3B44BBAF-D5BB-24DE-39C2-EA2464D7FB89}"/>
              </a:ext>
            </a:extLst>
          </p:cNvPr>
          <p:cNvSpPr>
            <a:spLocks noGrp="1"/>
          </p:cNvSpPr>
          <p:nvPr>
            <p:ph type="title"/>
          </p:nvPr>
        </p:nvSpPr>
        <p:spPr>
          <a:xfrm>
            <a:off x="492370" y="516835"/>
            <a:ext cx="3084844" cy="5772840"/>
          </a:xfrm>
        </p:spPr>
        <p:txBody>
          <a:bodyPr vert="horz" lIns="91440" tIns="45720" rIns="91440" bIns="45720" rtlCol="0" anchor="ctr">
            <a:normAutofit/>
          </a:bodyPr>
          <a:lstStyle/>
          <a:p>
            <a:r>
              <a:rPr lang="en-US" sz="3600">
                <a:solidFill>
                  <a:schemeClr val="bg1"/>
                </a:solidFill>
              </a:rPr>
              <a:t>File and Help Menu Options</a:t>
            </a:r>
          </a:p>
        </p:txBody>
      </p:sp>
      <p:graphicFrame>
        <p:nvGraphicFramePr>
          <p:cNvPr id="12" name="Content Placeholder 2">
            <a:extLst>
              <a:ext uri="{FF2B5EF4-FFF2-40B4-BE49-F238E27FC236}">
                <a16:creationId xmlns:a16="http://schemas.microsoft.com/office/drawing/2014/main" id="{66DCDE84-DD87-2620-2481-0720DED3395C}"/>
              </a:ext>
            </a:extLst>
          </p:cNvPr>
          <p:cNvGraphicFramePr>
            <a:graphicFrameLocks noGrp="1"/>
          </p:cNvGraphicFramePr>
          <p:nvPr>
            <p:ph idx="1"/>
            <p:extLst>
              <p:ext uri="{D42A27DB-BD31-4B8C-83A1-F6EECF244321}">
                <p14:modId xmlns:p14="http://schemas.microsoft.com/office/powerpoint/2010/main" val="3579000391"/>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42957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2" name="Title 1">
            <a:extLst>
              <a:ext uri="{FF2B5EF4-FFF2-40B4-BE49-F238E27FC236}">
                <a16:creationId xmlns:a16="http://schemas.microsoft.com/office/drawing/2014/main" id="{E13E9E2F-6588-A5BB-7F1E-4D83AEC093B1}"/>
              </a:ext>
            </a:extLst>
          </p:cNvPr>
          <p:cNvSpPr>
            <a:spLocks noGrp="1"/>
          </p:cNvSpPr>
          <p:nvPr>
            <p:ph type="title"/>
          </p:nvPr>
        </p:nvSpPr>
        <p:spPr>
          <a:xfrm>
            <a:off x="492370" y="516835"/>
            <a:ext cx="3084844" cy="5772840"/>
          </a:xfrm>
        </p:spPr>
        <p:txBody>
          <a:bodyPr anchor="ctr">
            <a:normAutofit/>
          </a:bodyPr>
          <a:lstStyle/>
          <a:p>
            <a:r>
              <a:rPr lang="en-GB" sz="3600">
                <a:solidFill>
                  <a:schemeClr val="bg1"/>
                </a:solidFill>
              </a:rPr>
              <a:t>Filtering and Selection</a:t>
            </a:r>
          </a:p>
        </p:txBody>
      </p:sp>
      <p:graphicFrame>
        <p:nvGraphicFramePr>
          <p:cNvPr id="12" name="Rectangle 1">
            <a:extLst>
              <a:ext uri="{FF2B5EF4-FFF2-40B4-BE49-F238E27FC236}">
                <a16:creationId xmlns:a16="http://schemas.microsoft.com/office/drawing/2014/main" id="{B9CC8DD3-9E52-C2F3-5CCB-C7C0FEA60E98}"/>
              </a:ext>
            </a:extLst>
          </p:cNvPr>
          <p:cNvGraphicFramePr>
            <a:graphicFrameLocks noGrp="1"/>
          </p:cNvGraphicFramePr>
          <p:nvPr>
            <p:ph idx="1"/>
            <p:extLst>
              <p:ext uri="{D42A27DB-BD31-4B8C-83A1-F6EECF244321}">
                <p14:modId xmlns:p14="http://schemas.microsoft.com/office/powerpoint/2010/main" val="4067213993"/>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48336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2" name="Title 1">
            <a:extLst>
              <a:ext uri="{FF2B5EF4-FFF2-40B4-BE49-F238E27FC236}">
                <a16:creationId xmlns:a16="http://schemas.microsoft.com/office/drawing/2014/main" id="{F83D2F10-7268-627A-0A05-A2F42180B250}"/>
              </a:ext>
            </a:extLst>
          </p:cNvPr>
          <p:cNvSpPr>
            <a:spLocks noGrp="1"/>
          </p:cNvSpPr>
          <p:nvPr>
            <p:ph type="title"/>
          </p:nvPr>
        </p:nvSpPr>
        <p:spPr>
          <a:xfrm>
            <a:off x="492370" y="516835"/>
            <a:ext cx="3084844" cy="5772840"/>
          </a:xfrm>
        </p:spPr>
        <p:txBody>
          <a:bodyPr anchor="ctr">
            <a:normAutofit/>
          </a:bodyPr>
          <a:lstStyle/>
          <a:p>
            <a:r>
              <a:rPr lang="en-GB" sz="3600">
                <a:solidFill>
                  <a:schemeClr val="bg1"/>
                </a:solidFill>
              </a:rPr>
              <a:t>Visual Railway Theme Elements</a:t>
            </a:r>
          </a:p>
        </p:txBody>
      </p:sp>
      <p:graphicFrame>
        <p:nvGraphicFramePr>
          <p:cNvPr id="12" name="Content Placeholder 2">
            <a:extLst>
              <a:ext uri="{FF2B5EF4-FFF2-40B4-BE49-F238E27FC236}">
                <a16:creationId xmlns:a16="http://schemas.microsoft.com/office/drawing/2014/main" id="{BBD1F0A6-F0C7-A4F6-1D18-45FBA82918B4}"/>
              </a:ext>
            </a:extLst>
          </p:cNvPr>
          <p:cNvGraphicFramePr>
            <a:graphicFrameLocks noGrp="1"/>
          </p:cNvGraphicFramePr>
          <p:nvPr>
            <p:ph idx="1"/>
            <p:extLst>
              <p:ext uri="{D42A27DB-BD31-4B8C-83A1-F6EECF244321}">
                <p14:modId xmlns:p14="http://schemas.microsoft.com/office/powerpoint/2010/main" val="3580166745"/>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81659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648593"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2" name="Title 1">
            <a:extLst>
              <a:ext uri="{FF2B5EF4-FFF2-40B4-BE49-F238E27FC236}">
                <a16:creationId xmlns:a16="http://schemas.microsoft.com/office/drawing/2014/main" id="{272364E7-7888-7B1A-53F5-D90DF4F905EA}"/>
              </a:ext>
            </a:extLst>
          </p:cNvPr>
          <p:cNvSpPr>
            <a:spLocks noGrp="1"/>
          </p:cNvSpPr>
          <p:nvPr>
            <p:ph type="title"/>
          </p:nvPr>
        </p:nvSpPr>
        <p:spPr>
          <a:xfrm>
            <a:off x="492369" y="605896"/>
            <a:ext cx="3642309" cy="5646208"/>
          </a:xfrm>
        </p:spPr>
        <p:txBody>
          <a:bodyPr anchor="ctr">
            <a:normAutofit/>
          </a:bodyPr>
          <a:lstStyle/>
          <a:p>
            <a:r>
              <a:rPr lang="en-GB" sz="4400">
                <a:solidFill>
                  <a:srgbClr val="FFFFFF"/>
                </a:solidFill>
              </a:rPr>
              <a:t>DEMO </a:t>
            </a:r>
          </a:p>
        </p:txBody>
      </p:sp>
      <p:sp>
        <p:nvSpPr>
          <p:cNvPr id="3" name="Content Placeholder 2">
            <a:extLst>
              <a:ext uri="{FF2B5EF4-FFF2-40B4-BE49-F238E27FC236}">
                <a16:creationId xmlns:a16="http://schemas.microsoft.com/office/drawing/2014/main" id="{686C433E-06ED-13E0-158A-0EEFF3E75704}"/>
              </a:ext>
            </a:extLst>
          </p:cNvPr>
          <p:cNvSpPr>
            <a:spLocks noGrp="1"/>
          </p:cNvSpPr>
          <p:nvPr>
            <p:ph idx="1"/>
          </p:nvPr>
        </p:nvSpPr>
        <p:spPr>
          <a:xfrm>
            <a:off x="5231958" y="605896"/>
            <a:ext cx="5923721" cy="5646208"/>
          </a:xfrm>
        </p:spPr>
        <p:txBody>
          <a:bodyPr anchor="ctr">
            <a:normAutofit fontScale="92500" lnSpcReduction="20000"/>
          </a:bodyPr>
          <a:lstStyle/>
          <a:p>
            <a:r>
              <a:rPr lang="en-GB" b="1" dirty="0"/>
              <a:t>STEPS TO RUN THE APPLICATION:</a:t>
            </a:r>
          </a:p>
          <a:p>
            <a:r>
              <a:rPr lang="en-GB" b="1" dirty="0"/>
              <a:t>- Ensure you have Python installed on your computer </a:t>
            </a:r>
          </a:p>
          <a:p>
            <a:r>
              <a:rPr lang="en-GB" b="1" dirty="0"/>
              <a:t>- Have an IDE of your choice (Preferred: VS Code)</a:t>
            </a:r>
          </a:p>
          <a:p>
            <a:r>
              <a:rPr lang="en-GB" b="1" dirty="0"/>
              <a:t>- Install the Required Libraries </a:t>
            </a:r>
          </a:p>
          <a:p>
            <a:pPr lvl="1"/>
            <a:r>
              <a:rPr lang="en-GB" b="1" dirty="0"/>
              <a:t>pip install openai </a:t>
            </a:r>
            <a:r>
              <a:rPr lang="en-GB" b="1" dirty="0" err="1"/>
              <a:t>pypdf</a:t>
            </a:r>
            <a:r>
              <a:rPr lang="en-GB" b="1" dirty="0"/>
              <a:t> pandas pillow</a:t>
            </a:r>
          </a:p>
          <a:p>
            <a:r>
              <a:rPr lang="en-GB" b="1" dirty="0"/>
              <a:t>- The other libraries are part of Python’s standard library or dependencies of the above packages:</a:t>
            </a:r>
          </a:p>
          <a:p>
            <a:pPr lvl="1"/>
            <a:r>
              <a:rPr lang="en-GB" b="1" dirty="0" err="1"/>
              <a:t>os</a:t>
            </a:r>
            <a:r>
              <a:rPr lang="en-GB" b="1" dirty="0"/>
              <a:t> json </a:t>
            </a:r>
            <a:r>
              <a:rPr lang="en-GB" b="1" dirty="0" err="1"/>
              <a:t>tkinter</a:t>
            </a:r>
            <a:r>
              <a:rPr lang="en-GB" b="1" dirty="0"/>
              <a:t> threading time </a:t>
            </a:r>
          </a:p>
          <a:p>
            <a:r>
              <a:rPr lang="en-GB" b="1" dirty="0"/>
              <a:t>- Download/Copy the “</a:t>
            </a:r>
            <a:r>
              <a:rPr lang="en-GB" b="1" dirty="0" err="1"/>
              <a:t>Final_Report_ID</a:t>
            </a:r>
            <a:r>
              <a:rPr lang="en-GB" b="1" dirty="0"/>
              <a:t>” folder to your desktop or preferred location</a:t>
            </a:r>
          </a:p>
          <a:p>
            <a:r>
              <a:rPr lang="en-GB" b="1" dirty="0"/>
              <a:t>- Open the main Python file "python_accident_analyzer_UI.py" in your IDE</a:t>
            </a:r>
          </a:p>
          <a:p>
            <a:r>
              <a:rPr lang="en-GB" b="1" dirty="0"/>
              <a:t>- Before running the application, ensure you update the PDF directory path and Derby Logo Path in the code to match your local file structure</a:t>
            </a:r>
          </a:p>
          <a:p>
            <a:pPr marL="201168" lvl="1" indent="0">
              <a:buNone/>
            </a:pPr>
            <a:endParaRPr lang="en-GB" dirty="0"/>
          </a:p>
        </p:txBody>
      </p:sp>
    </p:spTree>
    <p:extLst>
      <p:ext uri="{BB962C8B-B14F-4D97-AF65-F5344CB8AC3E}">
        <p14:creationId xmlns:p14="http://schemas.microsoft.com/office/powerpoint/2010/main" val="2878274188"/>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252</TotalTime>
  <Words>676</Words>
  <Application>Microsoft Office PowerPoint</Application>
  <PresentationFormat>Widescreen</PresentationFormat>
  <Paragraphs>91</Paragraphs>
  <Slides>14</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Aptos</vt:lpstr>
      <vt:lpstr>Calibri</vt:lpstr>
      <vt:lpstr>Georgia Pro Cond Light</vt:lpstr>
      <vt:lpstr>Speak Pro</vt:lpstr>
      <vt:lpstr>RetrospectVTI</vt:lpstr>
      <vt:lpstr>RAILWAY ACCIDENTS REPORT ANALYSIS SYSTEM</vt:lpstr>
      <vt:lpstr>About Section</vt:lpstr>
      <vt:lpstr>Key Features:  Chosen LLM API: ChatGpt-4-turbo </vt:lpstr>
      <vt:lpstr>Welcome Popup Features</vt:lpstr>
      <vt:lpstr>Main Application Features</vt:lpstr>
      <vt:lpstr>File and Help Menu Options</vt:lpstr>
      <vt:lpstr>Filtering and Selection</vt:lpstr>
      <vt:lpstr>Visual Railway Theme Elements</vt:lpstr>
      <vt:lpstr>DEMO </vt:lpstr>
      <vt:lpstr>DEMO </vt:lpstr>
      <vt:lpstr>Troublesooting</vt:lpstr>
      <vt:lpstr>DEMO VIDEO</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Mini Anantha</dc:creator>
  <cp:lastModifiedBy>Mini Anantha</cp:lastModifiedBy>
  <cp:revision>8</cp:revision>
  <dcterms:created xsi:type="dcterms:W3CDTF">2025-04-14T18:30:55Z</dcterms:created>
  <dcterms:modified xsi:type="dcterms:W3CDTF">2025-04-17T19:11:00Z</dcterms:modified>
</cp:coreProperties>
</file>

<file path=docProps/thumbnail.jpeg>
</file>